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6858000" cy="9144000"/>
  <p:embeddedFontLst>
    <p:embeddedFont>
      <p:font typeface="Arial Black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ieXn9O922sWo0dkfh0pRZMiEJb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ArialBlack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on various specific slides (e.g. competition, voc review) - put 1 page big, to show the main point (zoom?)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add page - extra resources - say it right, wonderful words, etc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e881b2e19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g1e881b2e193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e881b2e19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g1e881b2e193_0_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e881b2e19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g1e881b2e193_0_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e881b2e193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g1e881b2e193_0_1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e881b2e193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g1e881b2e193_0_1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e881b2e193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g1e881b2e193_0_1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e881b2e193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g1e881b2e193_0_1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e881b2e193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g1e881b2e193_0_10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e881b2e19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g1e881b2e193_0_9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e881b2e193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g1e881b2e193_0_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e881b2e19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g1e881b2e193_0_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e881b2e193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g1e881b2e193_0_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e881b2e19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g1e881b2e193_0_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e881b2e19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g1e881b2e193_0_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e881b2e193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g1e881b2e193_0_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>
    <mc:Choice Requires="p14">
      <p:transition spd="slow" p14:dur="3500">
        <p14:flip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2193" y="-71919"/>
            <a:ext cx="9236467" cy="693080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562449" y="3352150"/>
            <a:ext cx="44670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Look at the </a:t>
            </a:r>
            <a:r>
              <a:rPr b="1" lang="es-ES" sz="2000">
                <a:solidFill>
                  <a:schemeClr val="lt1"/>
                </a:solidFill>
              </a:rPr>
              <a:t>questions and choose the most appropriate one to match the answer in your book.</a:t>
            </a:r>
            <a:endParaRPr b="1" sz="20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s-ES" sz="2000">
                <a:solidFill>
                  <a:schemeClr val="lt1"/>
                </a:solidFill>
              </a:rPr>
              <a:t>The</a:t>
            </a:r>
            <a:r>
              <a:rPr b="1" lang="es-ES" sz="2000">
                <a:solidFill>
                  <a:schemeClr val="lt1"/>
                </a:solidFill>
              </a:rPr>
              <a:t> </a:t>
            </a:r>
            <a:r>
              <a:rPr b="1" lang="es-ES" sz="2000">
                <a:solidFill>
                  <a:schemeClr val="lt1"/>
                </a:solidFill>
              </a:rPr>
              <a:t>first person to answer wins!</a:t>
            </a:r>
            <a:endParaRPr b="1"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e881b2e193_0_1"/>
          <p:cNvSpPr/>
          <p:nvPr/>
        </p:nvSpPr>
        <p:spPr>
          <a:xfrm>
            <a:off x="1405028" y="8210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Who’s Ben?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5" name="Google Shape;95;g1e881b2e193_0_1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900" u="none" cap="none" strike="noStrike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e881b2e193_0_1"/>
          <p:cNvSpPr/>
          <p:nvPr/>
        </p:nvSpPr>
        <p:spPr>
          <a:xfrm>
            <a:off x="1422703" y="16230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</a:t>
            </a: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Jenny your friend?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7" name="Google Shape;97;g1e881b2e193_0_1"/>
          <p:cNvSpPr/>
          <p:nvPr/>
        </p:nvSpPr>
        <p:spPr>
          <a:xfrm>
            <a:off x="1405028" y="24212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</a:t>
            </a: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Where’s Ben?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8" name="Google Shape;98;g1e881b2e193_0_1"/>
          <p:cNvSpPr/>
          <p:nvPr/>
        </p:nvSpPr>
        <p:spPr>
          <a:xfrm>
            <a:off x="1422703" y="32232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</a:t>
            </a: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know Ben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9" name="Google Shape;99;g1e881b2e193_0_1"/>
          <p:cNvSpPr/>
          <p:nvPr/>
        </p:nvSpPr>
        <p:spPr>
          <a:xfrm>
            <a:off x="1417253" y="40214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</a:t>
            </a: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she Jenny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0" name="Google Shape;100;g1e881b2e193_0_1"/>
          <p:cNvSpPr/>
          <p:nvPr/>
        </p:nvSpPr>
        <p:spPr>
          <a:xfrm>
            <a:off x="1423228" y="4778975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</a:t>
            </a: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Where’s Jenny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e881b2e193_0_13"/>
          <p:cNvSpPr/>
          <p:nvPr/>
        </p:nvSpPr>
        <p:spPr>
          <a:xfrm>
            <a:off x="1405028" y="8210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your car blue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6" name="Google Shape;106;g1e881b2e193_0_13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1e881b2e193_0_13"/>
          <p:cNvSpPr/>
          <p:nvPr/>
        </p:nvSpPr>
        <p:spPr>
          <a:xfrm>
            <a:off x="1422703" y="16230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Who has a blue car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8" name="Google Shape;108;g1e881b2e193_0_13"/>
          <p:cNvSpPr/>
          <p:nvPr/>
        </p:nvSpPr>
        <p:spPr>
          <a:xfrm>
            <a:off x="1405028" y="24212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your bag red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g1e881b2e193_0_13"/>
          <p:cNvSpPr/>
          <p:nvPr/>
        </p:nvSpPr>
        <p:spPr>
          <a:xfrm>
            <a:off x="1422703" y="32232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Where’s the blue bag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0" name="Google Shape;110;g1e881b2e193_0_1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color’s your bag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1" name="Google Shape;111;g1e881b2e193_0_13"/>
          <p:cNvSpPr/>
          <p:nvPr/>
        </p:nvSpPr>
        <p:spPr>
          <a:xfrm>
            <a:off x="1423228" y="4778975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like blue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e881b2e193_0_23"/>
          <p:cNvSpPr/>
          <p:nvPr/>
        </p:nvSpPr>
        <p:spPr>
          <a:xfrm>
            <a:off x="1176428" y="8210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today Sunday?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7" name="Google Shape;117;g1e881b2e193_0_23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1e881b2e193_0_23"/>
          <p:cNvSpPr/>
          <p:nvPr/>
        </p:nvSpPr>
        <p:spPr>
          <a:xfrm>
            <a:off x="1194100" y="1623050"/>
            <a:ext cx="80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class do you have on Saturday?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9" name="Google Shape;119;g1e881b2e193_0_23"/>
          <p:cNvSpPr/>
          <p:nvPr/>
        </p:nvSpPr>
        <p:spPr>
          <a:xfrm>
            <a:off x="1176428" y="24212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When is Saturday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0" name="Google Shape;120;g1e881b2e193_0_23"/>
          <p:cNvSpPr/>
          <p:nvPr/>
        </p:nvSpPr>
        <p:spPr>
          <a:xfrm>
            <a:off x="1194103" y="32232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like Saturday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1" name="Google Shape;121;g1e881b2e193_0_23"/>
          <p:cNvSpPr/>
          <p:nvPr/>
        </p:nvSpPr>
        <p:spPr>
          <a:xfrm>
            <a:off x="11886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Why is today Saturday?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2" name="Google Shape;122;g1e881b2e193_0_23"/>
          <p:cNvSpPr/>
          <p:nvPr/>
        </p:nvSpPr>
        <p:spPr>
          <a:xfrm>
            <a:off x="1194625" y="4778975"/>
            <a:ext cx="7901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What’s your favorite day of the week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e881b2e193_0_143"/>
          <p:cNvSpPr/>
          <p:nvPr/>
        </p:nvSpPr>
        <p:spPr>
          <a:xfrm>
            <a:off x="1405028" y="8210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Who is that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8" name="Google Shape;128;g1e881b2e193_0_143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1e881b2e193_0_143"/>
          <p:cNvSpPr/>
          <p:nvPr/>
        </p:nvSpPr>
        <p:spPr>
          <a:xfrm>
            <a:off x="1422699" y="1623050"/>
            <a:ext cx="6719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like that bathroom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0" name="Google Shape;130;g1e881b2e193_0_143"/>
          <p:cNvSpPr/>
          <p:nvPr/>
        </p:nvSpPr>
        <p:spPr>
          <a:xfrm>
            <a:off x="1405024" y="2421200"/>
            <a:ext cx="680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What’s behind this door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1" name="Google Shape;131;g1e881b2e193_0_143"/>
          <p:cNvSpPr/>
          <p:nvPr/>
        </p:nvSpPr>
        <p:spPr>
          <a:xfrm>
            <a:off x="1422699" y="3223250"/>
            <a:ext cx="679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Where’s the bedroom?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2" name="Google Shape;132;g1e881b2e193_0_14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go to the bathroom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3" name="Google Shape;133;g1e881b2e193_0_143"/>
          <p:cNvSpPr/>
          <p:nvPr/>
        </p:nvSpPr>
        <p:spPr>
          <a:xfrm>
            <a:off x="1423224" y="4778975"/>
            <a:ext cx="7117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When is the bathroom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e881b2e193_0_133"/>
          <p:cNvSpPr/>
          <p:nvPr/>
        </p:nvSpPr>
        <p:spPr>
          <a:xfrm>
            <a:off x="1405024" y="821000"/>
            <a:ext cx="6725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Stephanie beautiful?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9" name="Google Shape;139;g1e881b2e193_0_133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5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1e881b2e193_0_133"/>
          <p:cNvSpPr/>
          <p:nvPr/>
        </p:nvSpPr>
        <p:spPr>
          <a:xfrm>
            <a:off x="1422699" y="1623050"/>
            <a:ext cx="6825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like my new dress?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1" name="Google Shape;141;g1e881b2e193_0_133"/>
          <p:cNvSpPr/>
          <p:nvPr/>
        </p:nvSpPr>
        <p:spPr>
          <a:xfrm>
            <a:off x="1405028" y="24212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Why is it ugly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2" name="Google Shape;142;g1e881b2e193_0_133"/>
          <p:cNvSpPr/>
          <p:nvPr/>
        </p:nvSpPr>
        <p:spPr>
          <a:xfrm>
            <a:off x="1422699" y="3223250"/>
            <a:ext cx="6485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love Stephanie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3" name="Google Shape;143;g1e881b2e193_0_13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Who is Stephanie?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4" name="Google Shape;144;g1e881b2e193_0_133"/>
          <p:cNvSpPr/>
          <p:nvPr/>
        </p:nvSpPr>
        <p:spPr>
          <a:xfrm>
            <a:off x="1423228" y="4778975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Who’s beautiful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e881b2e193_0_123"/>
          <p:cNvSpPr/>
          <p:nvPr/>
        </p:nvSpPr>
        <p:spPr>
          <a:xfrm>
            <a:off x="1176424" y="821000"/>
            <a:ext cx="716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this the computer lab?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0" name="Google Shape;150;g1e881b2e193_0_123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6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e881b2e193_0_123"/>
          <p:cNvSpPr/>
          <p:nvPr/>
        </p:nvSpPr>
        <p:spPr>
          <a:xfrm>
            <a:off x="1194100" y="1623050"/>
            <a:ext cx="7913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What’s your favorite place in school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2" name="Google Shape;152;g1e881b2e193_0_123"/>
          <p:cNvSpPr/>
          <p:nvPr/>
        </p:nvSpPr>
        <p:spPr>
          <a:xfrm>
            <a:off x="1176423" y="2421200"/>
            <a:ext cx="7715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work in the computer lab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3" name="Google Shape;153;g1e881b2e193_0_123"/>
          <p:cNvSpPr/>
          <p:nvPr/>
        </p:nvSpPr>
        <p:spPr>
          <a:xfrm>
            <a:off x="1194103" y="32232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When is your class?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4" name="Google Shape;154;g1e881b2e193_0_123"/>
          <p:cNvSpPr/>
          <p:nvPr/>
        </p:nvSpPr>
        <p:spPr>
          <a:xfrm>
            <a:off x="1188650" y="4021400"/>
            <a:ext cx="810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When do you have computer class?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5" name="Google Shape;155;g1e881b2e193_0_123"/>
          <p:cNvSpPr/>
          <p:nvPr/>
        </p:nvSpPr>
        <p:spPr>
          <a:xfrm>
            <a:off x="1194623" y="4778975"/>
            <a:ext cx="7913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How do I get to the computer lab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e881b2e193_0_113"/>
          <p:cNvSpPr/>
          <p:nvPr/>
        </p:nvSpPr>
        <p:spPr>
          <a:xfrm>
            <a:off x="1405028" y="8210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Why is Mark happy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1" name="Google Shape;161;g1e881b2e193_0_113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7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1e881b2e193_0_113"/>
          <p:cNvSpPr/>
          <p:nvPr/>
        </p:nvSpPr>
        <p:spPr>
          <a:xfrm>
            <a:off x="1422699" y="1623050"/>
            <a:ext cx="7059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When did Mark pass his exam?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3" name="Google Shape;163;g1e881b2e193_0_113"/>
          <p:cNvSpPr/>
          <p:nvPr/>
        </p:nvSpPr>
        <p:spPr>
          <a:xfrm>
            <a:off x="1405024" y="2421200"/>
            <a:ext cx="748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Did Mark pass his final exam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4" name="Google Shape;164;g1e881b2e193_0_113"/>
          <p:cNvSpPr/>
          <p:nvPr/>
        </p:nvSpPr>
        <p:spPr>
          <a:xfrm>
            <a:off x="1422703" y="32232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 did Mark go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5" name="Google Shape;165;g1e881b2e193_0_11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Does Mark like his exam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6" name="Google Shape;166;g1e881b2e193_0_113"/>
          <p:cNvSpPr/>
          <p:nvPr/>
        </p:nvSpPr>
        <p:spPr>
          <a:xfrm>
            <a:off x="1423228" y="4778975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What’s Mark’s exam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e881b2e193_0_103"/>
          <p:cNvSpPr/>
          <p:nvPr/>
        </p:nvSpPr>
        <p:spPr>
          <a:xfrm>
            <a:off x="1405028" y="8210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that the hotel?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2" name="Google Shape;172;g1e881b2e193_0_103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8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1e881b2e193_0_103"/>
          <p:cNvSpPr/>
          <p:nvPr/>
        </p:nvSpPr>
        <p:spPr>
          <a:xfrm>
            <a:off x="1422703" y="16230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Where’s the hotel?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4" name="Google Shape;174;g1e881b2e193_0_103"/>
          <p:cNvSpPr/>
          <p:nvPr/>
        </p:nvSpPr>
        <p:spPr>
          <a:xfrm>
            <a:off x="1405028" y="24212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Where’s the museum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5" name="Google Shape;175;g1e881b2e193_0_103"/>
          <p:cNvSpPr/>
          <p:nvPr/>
        </p:nvSpPr>
        <p:spPr>
          <a:xfrm>
            <a:off x="1422698" y="3223250"/>
            <a:ext cx="760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this the museum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6" name="Google Shape;176;g1e881b2e193_0_10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often go to the hotel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7" name="Google Shape;177;g1e881b2e193_0_103"/>
          <p:cNvSpPr/>
          <p:nvPr/>
        </p:nvSpPr>
        <p:spPr>
          <a:xfrm>
            <a:off x="1423224" y="4778975"/>
            <a:ext cx="6813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like the museum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e881b2e193_0_93"/>
          <p:cNvSpPr/>
          <p:nvPr/>
        </p:nvSpPr>
        <p:spPr>
          <a:xfrm>
            <a:off x="1405028" y="8210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Why is Max ugly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3" name="Google Shape;183;g1e881b2e193_0_93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9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1e881b2e193_0_93"/>
          <p:cNvSpPr/>
          <p:nvPr/>
        </p:nvSpPr>
        <p:spPr>
          <a:xfrm>
            <a:off x="1422703" y="16230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he short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5" name="Google Shape;185;g1e881b2e193_0_93"/>
          <p:cNvSpPr/>
          <p:nvPr/>
        </p:nvSpPr>
        <p:spPr>
          <a:xfrm>
            <a:off x="1405023" y="2421200"/>
            <a:ext cx="7790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What’s your boyfriend like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6" name="Google Shape;186;g1e881b2e193_0_93"/>
          <p:cNvSpPr/>
          <p:nvPr/>
        </p:nvSpPr>
        <p:spPr>
          <a:xfrm>
            <a:off x="1422703" y="32232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How is Max feeling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7" name="Google Shape;187;g1e881b2e193_0_9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How is your girlfriend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8" name="Google Shape;188;g1e881b2e193_0_93"/>
          <p:cNvSpPr/>
          <p:nvPr/>
        </p:nvSpPr>
        <p:spPr>
          <a:xfrm>
            <a:off x="1423228" y="4778975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Is Sarah ugly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e881b2e193_0_83"/>
          <p:cNvSpPr/>
          <p:nvPr/>
        </p:nvSpPr>
        <p:spPr>
          <a:xfrm>
            <a:off x="1405028" y="8210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prefer green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4" name="Google Shape;194;g1e881b2e193_0_83"/>
          <p:cNvSpPr/>
          <p:nvPr/>
        </p:nvSpPr>
        <p:spPr>
          <a:xfrm>
            <a:off x="8247873" y="131300"/>
            <a:ext cx="774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900" u="none" cap="none" strike="noStrike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10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1e881b2e193_0_83"/>
          <p:cNvSpPr/>
          <p:nvPr/>
        </p:nvSpPr>
        <p:spPr>
          <a:xfrm>
            <a:off x="1422703" y="16230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Why do you like blue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6" name="Google Shape;196;g1e881b2e193_0_83"/>
          <p:cNvSpPr/>
          <p:nvPr/>
        </p:nvSpPr>
        <p:spPr>
          <a:xfrm>
            <a:off x="1405028" y="24212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drive cars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7" name="Google Shape;197;g1e881b2e193_0_83"/>
          <p:cNvSpPr/>
          <p:nvPr/>
        </p:nvSpPr>
        <p:spPr>
          <a:xfrm>
            <a:off x="1422703" y="32232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Where’s the blue car?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8" name="Google Shape;198;g1e881b2e193_0_8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prefer blue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9" name="Google Shape;199;g1e881b2e193_0_83"/>
          <p:cNvSpPr/>
          <p:nvPr/>
        </p:nvSpPr>
        <p:spPr>
          <a:xfrm>
            <a:off x="1423224" y="4778975"/>
            <a:ext cx="6894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Which car do you like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e881b2e193_0_73"/>
          <p:cNvSpPr/>
          <p:nvPr/>
        </p:nvSpPr>
        <p:spPr>
          <a:xfrm>
            <a:off x="1405024" y="821000"/>
            <a:ext cx="7275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When do you like pasta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5" name="Google Shape;205;g1e881b2e193_0_73"/>
          <p:cNvSpPr/>
          <p:nvPr/>
        </p:nvSpPr>
        <p:spPr>
          <a:xfrm>
            <a:off x="8271273" y="131300"/>
            <a:ext cx="751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r>
              <a:rPr b="0" i="0" lang="es-ES" sz="2900" u="none" cap="none" strike="noStrike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1e881b2e193_0_73"/>
          <p:cNvSpPr/>
          <p:nvPr/>
        </p:nvSpPr>
        <p:spPr>
          <a:xfrm>
            <a:off x="1422703" y="16230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Who likes rice?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7" name="Google Shape;207;g1e881b2e193_0_73"/>
          <p:cNvSpPr/>
          <p:nvPr/>
        </p:nvSpPr>
        <p:spPr>
          <a:xfrm>
            <a:off x="1405024" y="2421200"/>
            <a:ext cx="6819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What’s your favorite food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8" name="Google Shape;208;g1e881b2e193_0_73"/>
          <p:cNvSpPr/>
          <p:nvPr/>
        </p:nvSpPr>
        <p:spPr>
          <a:xfrm>
            <a:off x="1422700" y="3223250"/>
            <a:ext cx="760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How often do you eat hamburgers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9" name="Google Shape;209;g1e881b2e193_0_7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When did you eat pasta?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0" name="Google Shape;210;g1e881b2e193_0_73"/>
          <p:cNvSpPr/>
          <p:nvPr/>
        </p:nvSpPr>
        <p:spPr>
          <a:xfrm>
            <a:off x="1423224" y="4778975"/>
            <a:ext cx="745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cook pasta or hamburgers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e881b2e193_0_63"/>
          <p:cNvSpPr/>
          <p:nvPr/>
        </p:nvSpPr>
        <p:spPr>
          <a:xfrm>
            <a:off x="1405024" y="821000"/>
            <a:ext cx="707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 is your English class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6" name="Google Shape;216;g1e881b2e193_0_63"/>
          <p:cNvSpPr/>
          <p:nvPr/>
        </p:nvSpPr>
        <p:spPr>
          <a:xfrm>
            <a:off x="8236174" y="131300"/>
            <a:ext cx="78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900" u="none" cap="none" strike="noStrike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12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1e881b2e193_0_63"/>
          <p:cNvSpPr/>
          <p:nvPr/>
        </p:nvSpPr>
        <p:spPr>
          <a:xfrm>
            <a:off x="1422699" y="1623050"/>
            <a:ext cx="7433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When do we have English class?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8" name="Google Shape;218;g1e881b2e193_0_63"/>
          <p:cNvSpPr/>
          <p:nvPr/>
        </p:nvSpPr>
        <p:spPr>
          <a:xfrm>
            <a:off x="1405024" y="2421200"/>
            <a:ext cx="707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Why do you study English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9" name="Google Shape;219;g1e881b2e193_0_63"/>
          <p:cNvSpPr/>
          <p:nvPr/>
        </p:nvSpPr>
        <p:spPr>
          <a:xfrm>
            <a:off x="1422700" y="3223250"/>
            <a:ext cx="766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 do you study English class?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0" name="Google Shape;220;g1e881b2e193_0_63"/>
          <p:cNvSpPr/>
          <p:nvPr/>
        </p:nvSpPr>
        <p:spPr>
          <a:xfrm>
            <a:off x="1417250" y="4021400"/>
            <a:ext cx="7605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How often does he study English?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1" name="Google Shape;221;g1e881b2e193_0_63"/>
          <p:cNvSpPr/>
          <p:nvPr/>
        </p:nvSpPr>
        <p:spPr>
          <a:xfrm>
            <a:off x="1423228" y="4778975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like English?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e881b2e193_0_53"/>
          <p:cNvSpPr/>
          <p:nvPr/>
        </p:nvSpPr>
        <p:spPr>
          <a:xfrm>
            <a:off x="1405024" y="821000"/>
            <a:ext cx="7311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Why is your friend happy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7" name="Google Shape;227;g1e881b2e193_0_53"/>
          <p:cNvSpPr/>
          <p:nvPr/>
        </p:nvSpPr>
        <p:spPr>
          <a:xfrm>
            <a:off x="8271273" y="131300"/>
            <a:ext cx="751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900" u="none" cap="none" strike="noStrike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13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1e881b2e193_0_53"/>
          <p:cNvSpPr/>
          <p:nvPr/>
        </p:nvSpPr>
        <p:spPr>
          <a:xfrm>
            <a:off x="1422699" y="1623050"/>
            <a:ext cx="6895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Are you and your niece happy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9" name="Google Shape;229;g1e881b2e193_0_53"/>
          <p:cNvSpPr/>
          <p:nvPr/>
        </p:nvSpPr>
        <p:spPr>
          <a:xfrm>
            <a:off x="1405024" y="2421200"/>
            <a:ext cx="7170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How does your aunt feel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0" name="Google Shape;230;g1e881b2e193_0_53"/>
          <p:cNvSpPr/>
          <p:nvPr/>
        </p:nvSpPr>
        <p:spPr>
          <a:xfrm>
            <a:off x="1422699" y="3223250"/>
            <a:ext cx="6895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Who’s your happy friend?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1" name="Google Shape;231;g1e881b2e193_0_5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How does Nicolas feel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2" name="Google Shape;232;g1e881b2e193_0_53"/>
          <p:cNvSpPr/>
          <p:nvPr/>
        </p:nvSpPr>
        <p:spPr>
          <a:xfrm>
            <a:off x="1423228" y="4778975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Who is your uncle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e881b2e193_0_33"/>
          <p:cNvSpPr/>
          <p:nvPr/>
        </p:nvSpPr>
        <p:spPr>
          <a:xfrm>
            <a:off x="1405028" y="8210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How’s your mom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8" name="Google Shape;238;g1e881b2e193_0_33"/>
          <p:cNvSpPr/>
          <p:nvPr/>
        </p:nvSpPr>
        <p:spPr>
          <a:xfrm>
            <a:off x="8201073" y="131300"/>
            <a:ext cx="821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900" u="none" cap="none" strike="noStrike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14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1e881b2e193_0_33"/>
          <p:cNvSpPr/>
          <p:nvPr/>
        </p:nvSpPr>
        <p:spPr>
          <a:xfrm>
            <a:off x="1422699" y="1623050"/>
            <a:ext cx="7234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Does your mom feel OK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0" name="Google Shape;240;g1e881b2e193_0_33"/>
          <p:cNvSpPr/>
          <p:nvPr/>
        </p:nvSpPr>
        <p:spPr>
          <a:xfrm>
            <a:off x="1405024" y="2421200"/>
            <a:ext cx="7474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Does your mom take photos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1" name="Google Shape;241;g1e881b2e193_0_33"/>
          <p:cNvSpPr/>
          <p:nvPr/>
        </p:nvSpPr>
        <p:spPr>
          <a:xfrm>
            <a:off x="1422699" y="3223250"/>
            <a:ext cx="730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Who’s your favorite male relative?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2" name="Google Shape;242;g1e881b2e193_0_3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How’s your mom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3" name="Google Shape;243;g1e881b2e193_0_33"/>
          <p:cNvSpPr/>
          <p:nvPr/>
        </p:nvSpPr>
        <p:spPr>
          <a:xfrm>
            <a:off x="1423224" y="4778975"/>
            <a:ext cx="691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Who’s the woman in the photo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e881b2e193_0_43"/>
          <p:cNvSpPr/>
          <p:nvPr/>
        </p:nvSpPr>
        <p:spPr>
          <a:xfrm>
            <a:off x="1405028" y="82100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A.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Are you from Mexico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49" name="Google Shape;249;g1e881b2e193_0_43"/>
          <p:cNvSpPr/>
          <p:nvPr/>
        </p:nvSpPr>
        <p:spPr>
          <a:xfrm>
            <a:off x="8318099" y="131300"/>
            <a:ext cx="70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900" u="none" cap="none" strike="noStrike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5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1e881b2e193_0_43"/>
          <p:cNvSpPr/>
          <p:nvPr/>
        </p:nvSpPr>
        <p:spPr>
          <a:xfrm>
            <a:off x="1422703" y="1623050"/>
            <a:ext cx="502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B.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Are they Mexican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1" name="Google Shape;251;g1e881b2e193_0_43"/>
          <p:cNvSpPr/>
          <p:nvPr/>
        </p:nvSpPr>
        <p:spPr>
          <a:xfrm>
            <a:off x="1405025" y="2421200"/>
            <a:ext cx="761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C.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Do you live in Mexico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2" name="Google Shape;252;g1e881b2e193_0_43"/>
          <p:cNvSpPr/>
          <p:nvPr/>
        </p:nvSpPr>
        <p:spPr>
          <a:xfrm>
            <a:off x="1422699" y="3223250"/>
            <a:ext cx="714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D.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Where’s your brother now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3" name="Google Shape;253;g1e881b2e193_0_43"/>
          <p:cNvSpPr/>
          <p:nvPr/>
        </p:nvSpPr>
        <p:spPr>
          <a:xfrm>
            <a:off x="1417249" y="4021400"/>
            <a:ext cx="65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E.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nationality are you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4" name="Google Shape;254;g1e881b2e193_0_43"/>
          <p:cNvSpPr/>
          <p:nvPr/>
        </p:nvSpPr>
        <p:spPr>
          <a:xfrm>
            <a:off x="1423224" y="4778975"/>
            <a:ext cx="7058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CA3438"/>
                </a:solidFill>
                <a:latin typeface="Arial Black"/>
                <a:ea typeface="Arial Black"/>
                <a:cs typeface="Arial Black"/>
                <a:sym typeface="Arial Black"/>
              </a:rPr>
              <a:t>F.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Are they from Mexico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2"/>
          <p:cNvSpPr txBox="1"/>
          <p:nvPr/>
        </p:nvSpPr>
        <p:spPr>
          <a:xfrm>
            <a:off x="402008" y="322244"/>
            <a:ext cx="516305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s-E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THANK </a:t>
            </a:r>
            <a:r>
              <a:rPr b="0" i="0" lang="es-ES" sz="4400" u="none" cap="none" strike="noStrike">
                <a:solidFill>
                  <a:srgbClr val="EB5B0C"/>
                </a:solidFill>
                <a:latin typeface="Arial Black"/>
                <a:ea typeface="Arial Black"/>
                <a:cs typeface="Arial Black"/>
                <a:sym typeface="Arial Black"/>
              </a:rPr>
              <a:t>YOU!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1526" y="-88900"/>
            <a:ext cx="9378180" cy="6964119"/>
          </a:xfrm>
          <a:prstGeom prst="rect">
            <a:avLst/>
          </a:prstGeom>
          <a:noFill/>
          <a:ln cap="flat" cmpd="sng" w="9525">
            <a:solidFill>
              <a:srgbClr val="AF312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1" name="Google Shape;261;p22"/>
          <p:cNvSpPr txBox="1"/>
          <p:nvPr/>
        </p:nvSpPr>
        <p:spPr>
          <a:xfrm>
            <a:off x="576826" y="6227979"/>
            <a:ext cx="2910348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rgbClr val="107E93"/>
                </a:solidFill>
                <a:latin typeface="Arial"/>
                <a:ea typeface="Arial"/>
                <a:cs typeface="Arial"/>
                <a:sym typeface="Arial"/>
              </a:rPr>
              <a:t>steppingstones.com.mx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2"/>
          <p:cNvSpPr txBox="1"/>
          <p:nvPr/>
        </p:nvSpPr>
        <p:spPr>
          <a:xfrm>
            <a:off x="4350750" y="4052975"/>
            <a:ext cx="481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2"/>
          <p:cNvSpPr/>
          <p:nvPr/>
        </p:nvSpPr>
        <p:spPr>
          <a:xfrm>
            <a:off x="1109000" y="3450175"/>
            <a:ext cx="3949800" cy="2445900"/>
          </a:xfrm>
          <a:prstGeom prst="rect">
            <a:avLst/>
          </a:prstGeom>
          <a:solidFill>
            <a:srgbClr val="AF31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6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Well </a:t>
            </a:r>
            <a:endParaRPr b="1" i="0" sz="6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6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done!</a:t>
            </a:r>
            <a:endParaRPr b="1" i="0" sz="7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2022-10-07T02:06:20Z</dcterms:created>
  <dc:creator>SUSANA MELÉNDEZ</dc:creator>
</cp:coreProperties>
</file>