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9144000"/>
  <p:notesSz cx="6858000" cy="9144000"/>
  <p:embeddedFontLst>
    <p:embeddedFont>
      <p:font typeface="Arial Black"/>
      <p:regular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hGDKbudCZMZ1V7wL+ddtLSGqO5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ArialBlack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/>
              <a:t>on various specific slides (e.g. competition, voc review) - put 1 page big, to show the main point (zoom?)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/>
              <a:t>add page - extra resources - say it right, wonderful words, etc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863a9b6a3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g28863a9b6a3_0_10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8863a9b6a3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g28863a9b6a3_0_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8863a9b6a3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g28863a9b6a3_0_1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8863a9b6a3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g28863a9b6a3_0_6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8863a9b6a3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g28863a9b6a3_0_1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8863a9b6a3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g28863a9b6a3_0_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8863a9b6a3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g28863a9b6a3_0_16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8863a9b6a3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0" name="Google Shape;220;g28863a9b6a3_0_7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8863a9b6a3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g28863a9b6a3_0_1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8863a9b6a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2" name="Google Shape;252;g28863a9b6a3_0_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8863a9b6a3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8" name="Google Shape;268;g28863a9b6a3_0_9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8863a9b6a3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4" name="Google Shape;284;g28863a9b6a3_0_18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1" name="Google Shape;291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>
    <mc:Choice Requires="p14">
      <p:transition spd="slow" p14:dur="40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2193" y="-71919"/>
            <a:ext cx="9236467" cy="693080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562462" y="3504560"/>
            <a:ext cx="3973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s-ES" sz="2000">
                <a:solidFill>
                  <a:schemeClr val="lt1"/>
                </a:solidFill>
              </a:rPr>
              <a:t>Look at the pictures and guess what you can see before your classmates!</a:t>
            </a:r>
            <a:endParaRPr b="1" i="0" sz="20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6958" y="988400"/>
            <a:ext cx="6305067" cy="47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3"/>
          <p:cNvSpPr/>
          <p:nvPr/>
        </p:nvSpPr>
        <p:spPr>
          <a:xfrm>
            <a:off x="386884" y="470428"/>
            <a:ext cx="749470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can you see</a:t>
            </a: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3"/>
          <p:cNvSpPr/>
          <p:nvPr/>
        </p:nvSpPr>
        <p:spPr>
          <a:xfrm>
            <a:off x="9216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sz="4800">
              <a:solidFill>
                <a:srgbClr val="CA34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3"/>
          <p:cNvSpPr/>
          <p:nvPr/>
        </p:nvSpPr>
        <p:spPr>
          <a:xfrm>
            <a:off x="33324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3"/>
          <p:cNvSpPr/>
          <p:nvPr/>
        </p:nvSpPr>
        <p:spPr>
          <a:xfrm>
            <a:off x="5743275" y="9954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3"/>
          <p:cNvSpPr/>
          <p:nvPr/>
        </p:nvSpPr>
        <p:spPr>
          <a:xfrm>
            <a:off x="5725850" y="25770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/>
          <p:nvPr/>
        </p:nvSpPr>
        <p:spPr>
          <a:xfrm>
            <a:off x="5743275" y="41586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9216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33324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9216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33324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g28863a9b6a3_0_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8875" y="995450"/>
            <a:ext cx="6424376" cy="47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28863a9b6a3_0_109"/>
          <p:cNvSpPr/>
          <p:nvPr/>
        </p:nvSpPr>
        <p:spPr>
          <a:xfrm>
            <a:off x="386884" y="470428"/>
            <a:ext cx="7494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can you see</a:t>
            </a: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28863a9b6a3_0_109"/>
          <p:cNvSpPr/>
          <p:nvPr/>
        </p:nvSpPr>
        <p:spPr>
          <a:xfrm>
            <a:off x="9216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sz="4800">
              <a:solidFill>
                <a:srgbClr val="CA34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8863a9b6a3_0_109"/>
          <p:cNvSpPr/>
          <p:nvPr/>
        </p:nvSpPr>
        <p:spPr>
          <a:xfrm>
            <a:off x="33324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28863a9b6a3_0_109"/>
          <p:cNvSpPr/>
          <p:nvPr/>
        </p:nvSpPr>
        <p:spPr>
          <a:xfrm>
            <a:off x="5743275" y="9954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8863a9b6a3_0_109"/>
          <p:cNvSpPr/>
          <p:nvPr/>
        </p:nvSpPr>
        <p:spPr>
          <a:xfrm>
            <a:off x="5725850" y="25770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8863a9b6a3_0_109"/>
          <p:cNvSpPr/>
          <p:nvPr/>
        </p:nvSpPr>
        <p:spPr>
          <a:xfrm>
            <a:off x="5743275" y="41586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28863a9b6a3_0_109"/>
          <p:cNvSpPr/>
          <p:nvPr/>
        </p:nvSpPr>
        <p:spPr>
          <a:xfrm>
            <a:off x="9216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28863a9b6a3_0_109"/>
          <p:cNvSpPr/>
          <p:nvPr/>
        </p:nvSpPr>
        <p:spPr>
          <a:xfrm>
            <a:off x="33324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28863a9b6a3_0_109"/>
          <p:cNvSpPr/>
          <p:nvPr/>
        </p:nvSpPr>
        <p:spPr>
          <a:xfrm>
            <a:off x="9216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28863a9b6a3_0_109"/>
          <p:cNvSpPr/>
          <p:nvPr/>
        </p:nvSpPr>
        <p:spPr>
          <a:xfrm>
            <a:off x="33324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28863a9b6a3_0_109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28863a9b6a3_0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2425" y="967825"/>
            <a:ext cx="7199150" cy="479825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28863a9b6a3_0_31"/>
          <p:cNvSpPr/>
          <p:nvPr/>
        </p:nvSpPr>
        <p:spPr>
          <a:xfrm>
            <a:off x="386884" y="470428"/>
            <a:ext cx="7494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’s her personality</a:t>
            </a: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28863a9b6a3_0_31"/>
          <p:cNvSpPr/>
          <p:nvPr/>
        </p:nvSpPr>
        <p:spPr>
          <a:xfrm>
            <a:off x="9216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sz="4800">
              <a:solidFill>
                <a:srgbClr val="CA34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28863a9b6a3_0_31"/>
          <p:cNvSpPr/>
          <p:nvPr/>
        </p:nvSpPr>
        <p:spPr>
          <a:xfrm>
            <a:off x="58194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28863a9b6a3_0_31"/>
          <p:cNvSpPr/>
          <p:nvPr/>
        </p:nvSpPr>
        <p:spPr>
          <a:xfrm>
            <a:off x="5743275" y="9954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28863a9b6a3_0_31"/>
          <p:cNvSpPr/>
          <p:nvPr/>
        </p:nvSpPr>
        <p:spPr>
          <a:xfrm>
            <a:off x="3319950" y="25770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28863a9b6a3_0_31"/>
          <p:cNvSpPr/>
          <p:nvPr/>
        </p:nvSpPr>
        <p:spPr>
          <a:xfrm>
            <a:off x="5743275" y="41586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28863a9b6a3_0_31"/>
          <p:cNvSpPr/>
          <p:nvPr/>
        </p:nvSpPr>
        <p:spPr>
          <a:xfrm>
            <a:off x="9216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28863a9b6a3_0_31"/>
          <p:cNvSpPr/>
          <p:nvPr/>
        </p:nvSpPr>
        <p:spPr>
          <a:xfrm>
            <a:off x="3332475" y="995438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28863a9b6a3_0_31"/>
          <p:cNvSpPr/>
          <p:nvPr/>
        </p:nvSpPr>
        <p:spPr>
          <a:xfrm>
            <a:off x="9216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28863a9b6a3_0_31"/>
          <p:cNvSpPr/>
          <p:nvPr/>
        </p:nvSpPr>
        <p:spPr>
          <a:xfrm>
            <a:off x="33324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28863a9b6a3_0_31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g28863a9b6a3_0_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2725" y="995450"/>
            <a:ext cx="6324016" cy="47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28863a9b6a3_0_139"/>
          <p:cNvSpPr/>
          <p:nvPr/>
        </p:nvSpPr>
        <p:spPr>
          <a:xfrm>
            <a:off x="386884" y="470428"/>
            <a:ext cx="7494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can you see</a:t>
            </a: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28863a9b6a3_0_139"/>
          <p:cNvSpPr/>
          <p:nvPr/>
        </p:nvSpPr>
        <p:spPr>
          <a:xfrm>
            <a:off x="9216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sz="4800">
              <a:solidFill>
                <a:srgbClr val="CA34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28863a9b6a3_0_139"/>
          <p:cNvSpPr/>
          <p:nvPr/>
        </p:nvSpPr>
        <p:spPr>
          <a:xfrm>
            <a:off x="33324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28863a9b6a3_0_139"/>
          <p:cNvSpPr/>
          <p:nvPr/>
        </p:nvSpPr>
        <p:spPr>
          <a:xfrm>
            <a:off x="5743275" y="9954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28863a9b6a3_0_139"/>
          <p:cNvSpPr/>
          <p:nvPr/>
        </p:nvSpPr>
        <p:spPr>
          <a:xfrm>
            <a:off x="5725850" y="25770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g28863a9b6a3_0_139"/>
          <p:cNvSpPr/>
          <p:nvPr/>
        </p:nvSpPr>
        <p:spPr>
          <a:xfrm>
            <a:off x="5743275" y="41586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g28863a9b6a3_0_139"/>
          <p:cNvSpPr/>
          <p:nvPr/>
        </p:nvSpPr>
        <p:spPr>
          <a:xfrm>
            <a:off x="9216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g28863a9b6a3_0_139"/>
          <p:cNvSpPr/>
          <p:nvPr/>
        </p:nvSpPr>
        <p:spPr>
          <a:xfrm>
            <a:off x="33324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28863a9b6a3_0_139"/>
          <p:cNvSpPr/>
          <p:nvPr/>
        </p:nvSpPr>
        <p:spPr>
          <a:xfrm>
            <a:off x="9216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28863a9b6a3_0_139"/>
          <p:cNvSpPr/>
          <p:nvPr/>
        </p:nvSpPr>
        <p:spPr>
          <a:xfrm>
            <a:off x="33324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g28863a9b6a3_0_139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4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8863a9b6a3_0_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0275" y="995450"/>
            <a:ext cx="6911244" cy="47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8863a9b6a3_0_61"/>
          <p:cNvSpPr/>
          <p:nvPr/>
        </p:nvSpPr>
        <p:spPr>
          <a:xfrm>
            <a:off x="386884" y="470428"/>
            <a:ext cx="7494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’s his personality</a:t>
            </a: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28863a9b6a3_0_61"/>
          <p:cNvSpPr/>
          <p:nvPr/>
        </p:nvSpPr>
        <p:spPr>
          <a:xfrm>
            <a:off x="9216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sz="4800">
              <a:solidFill>
                <a:srgbClr val="CA34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28863a9b6a3_0_61"/>
          <p:cNvSpPr/>
          <p:nvPr/>
        </p:nvSpPr>
        <p:spPr>
          <a:xfrm>
            <a:off x="58194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28863a9b6a3_0_61"/>
          <p:cNvSpPr/>
          <p:nvPr/>
        </p:nvSpPr>
        <p:spPr>
          <a:xfrm>
            <a:off x="5743275" y="9954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28863a9b6a3_0_61"/>
          <p:cNvSpPr/>
          <p:nvPr/>
        </p:nvSpPr>
        <p:spPr>
          <a:xfrm>
            <a:off x="3319950" y="25770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28863a9b6a3_0_61"/>
          <p:cNvSpPr/>
          <p:nvPr/>
        </p:nvSpPr>
        <p:spPr>
          <a:xfrm>
            <a:off x="5743275" y="41586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28863a9b6a3_0_61"/>
          <p:cNvSpPr/>
          <p:nvPr/>
        </p:nvSpPr>
        <p:spPr>
          <a:xfrm>
            <a:off x="9216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28863a9b6a3_0_61"/>
          <p:cNvSpPr/>
          <p:nvPr/>
        </p:nvSpPr>
        <p:spPr>
          <a:xfrm>
            <a:off x="3332475" y="995438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28863a9b6a3_0_61"/>
          <p:cNvSpPr/>
          <p:nvPr/>
        </p:nvSpPr>
        <p:spPr>
          <a:xfrm>
            <a:off x="9216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28863a9b6a3_0_61"/>
          <p:cNvSpPr/>
          <p:nvPr/>
        </p:nvSpPr>
        <p:spPr>
          <a:xfrm>
            <a:off x="33324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28863a9b6a3_0_61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5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28863a9b6a3_0_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1650" y="991825"/>
            <a:ext cx="7119924" cy="474662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g28863a9b6a3_0_154"/>
          <p:cNvSpPr/>
          <p:nvPr/>
        </p:nvSpPr>
        <p:spPr>
          <a:xfrm>
            <a:off x="386884" y="470428"/>
            <a:ext cx="7494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can you see</a:t>
            </a: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28863a9b6a3_0_154"/>
          <p:cNvSpPr/>
          <p:nvPr/>
        </p:nvSpPr>
        <p:spPr>
          <a:xfrm>
            <a:off x="9216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sz="4800">
              <a:solidFill>
                <a:srgbClr val="CA34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28863a9b6a3_0_154"/>
          <p:cNvSpPr/>
          <p:nvPr/>
        </p:nvSpPr>
        <p:spPr>
          <a:xfrm>
            <a:off x="33324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28863a9b6a3_0_154"/>
          <p:cNvSpPr/>
          <p:nvPr/>
        </p:nvSpPr>
        <p:spPr>
          <a:xfrm>
            <a:off x="5743275" y="9954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28863a9b6a3_0_154"/>
          <p:cNvSpPr/>
          <p:nvPr/>
        </p:nvSpPr>
        <p:spPr>
          <a:xfrm>
            <a:off x="5725850" y="25770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g28863a9b6a3_0_154"/>
          <p:cNvSpPr/>
          <p:nvPr/>
        </p:nvSpPr>
        <p:spPr>
          <a:xfrm>
            <a:off x="5743275" y="41586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28863a9b6a3_0_154"/>
          <p:cNvSpPr/>
          <p:nvPr/>
        </p:nvSpPr>
        <p:spPr>
          <a:xfrm>
            <a:off x="9216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28863a9b6a3_0_154"/>
          <p:cNvSpPr/>
          <p:nvPr/>
        </p:nvSpPr>
        <p:spPr>
          <a:xfrm>
            <a:off x="33324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g28863a9b6a3_0_154"/>
          <p:cNvSpPr/>
          <p:nvPr/>
        </p:nvSpPr>
        <p:spPr>
          <a:xfrm>
            <a:off x="9216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28863a9b6a3_0_154"/>
          <p:cNvSpPr/>
          <p:nvPr/>
        </p:nvSpPr>
        <p:spPr>
          <a:xfrm>
            <a:off x="33324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28863a9b6a3_0_154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6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g28863a9b6a3_0_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9863" y="1037175"/>
            <a:ext cx="7244275" cy="4659574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28863a9b6a3_0_46"/>
          <p:cNvSpPr/>
          <p:nvPr/>
        </p:nvSpPr>
        <p:spPr>
          <a:xfrm>
            <a:off x="386884" y="470428"/>
            <a:ext cx="7494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’s their personality</a:t>
            </a: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28863a9b6a3_0_46"/>
          <p:cNvSpPr/>
          <p:nvPr/>
        </p:nvSpPr>
        <p:spPr>
          <a:xfrm>
            <a:off x="9216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sz="4800">
              <a:solidFill>
                <a:srgbClr val="CA34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28863a9b6a3_0_46"/>
          <p:cNvSpPr/>
          <p:nvPr/>
        </p:nvSpPr>
        <p:spPr>
          <a:xfrm>
            <a:off x="58194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28863a9b6a3_0_46"/>
          <p:cNvSpPr/>
          <p:nvPr/>
        </p:nvSpPr>
        <p:spPr>
          <a:xfrm>
            <a:off x="5743275" y="9954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28863a9b6a3_0_46"/>
          <p:cNvSpPr/>
          <p:nvPr/>
        </p:nvSpPr>
        <p:spPr>
          <a:xfrm>
            <a:off x="3319950" y="25770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28863a9b6a3_0_46"/>
          <p:cNvSpPr/>
          <p:nvPr/>
        </p:nvSpPr>
        <p:spPr>
          <a:xfrm>
            <a:off x="5743275" y="41586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28863a9b6a3_0_46"/>
          <p:cNvSpPr/>
          <p:nvPr/>
        </p:nvSpPr>
        <p:spPr>
          <a:xfrm>
            <a:off x="9216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28863a9b6a3_0_46"/>
          <p:cNvSpPr/>
          <p:nvPr/>
        </p:nvSpPr>
        <p:spPr>
          <a:xfrm>
            <a:off x="3332475" y="995438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28863a9b6a3_0_46"/>
          <p:cNvSpPr/>
          <p:nvPr/>
        </p:nvSpPr>
        <p:spPr>
          <a:xfrm>
            <a:off x="9216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28863a9b6a3_0_46"/>
          <p:cNvSpPr/>
          <p:nvPr/>
        </p:nvSpPr>
        <p:spPr>
          <a:xfrm>
            <a:off x="33324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28863a9b6a3_0_46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7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g28863a9b6a3_0_1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1675" y="1222218"/>
            <a:ext cx="7494600" cy="4215707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8863a9b6a3_0_169"/>
          <p:cNvSpPr/>
          <p:nvPr/>
        </p:nvSpPr>
        <p:spPr>
          <a:xfrm>
            <a:off x="386884" y="470428"/>
            <a:ext cx="7494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can you see</a:t>
            </a: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28863a9b6a3_0_169"/>
          <p:cNvSpPr/>
          <p:nvPr/>
        </p:nvSpPr>
        <p:spPr>
          <a:xfrm>
            <a:off x="9216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sz="4800">
              <a:solidFill>
                <a:srgbClr val="CA34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28863a9b6a3_0_169"/>
          <p:cNvSpPr/>
          <p:nvPr/>
        </p:nvSpPr>
        <p:spPr>
          <a:xfrm>
            <a:off x="33324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28863a9b6a3_0_169"/>
          <p:cNvSpPr/>
          <p:nvPr/>
        </p:nvSpPr>
        <p:spPr>
          <a:xfrm>
            <a:off x="5743275" y="995450"/>
            <a:ext cx="26730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28863a9b6a3_0_169"/>
          <p:cNvSpPr/>
          <p:nvPr/>
        </p:nvSpPr>
        <p:spPr>
          <a:xfrm>
            <a:off x="5725850" y="2577050"/>
            <a:ext cx="26730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g28863a9b6a3_0_169"/>
          <p:cNvSpPr/>
          <p:nvPr/>
        </p:nvSpPr>
        <p:spPr>
          <a:xfrm>
            <a:off x="5743275" y="4158650"/>
            <a:ext cx="26730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g28863a9b6a3_0_169"/>
          <p:cNvSpPr/>
          <p:nvPr/>
        </p:nvSpPr>
        <p:spPr>
          <a:xfrm>
            <a:off x="9216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28863a9b6a3_0_169"/>
          <p:cNvSpPr/>
          <p:nvPr/>
        </p:nvSpPr>
        <p:spPr>
          <a:xfrm>
            <a:off x="33324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28863a9b6a3_0_169"/>
          <p:cNvSpPr/>
          <p:nvPr/>
        </p:nvSpPr>
        <p:spPr>
          <a:xfrm>
            <a:off x="9216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28863a9b6a3_0_169"/>
          <p:cNvSpPr/>
          <p:nvPr/>
        </p:nvSpPr>
        <p:spPr>
          <a:xfrm>
            <a:off x="33324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28863a9b6a3_0_169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8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g28863a9b6a3_0_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186" y="996125"/>
            <a:ext cx="7130890" cy="474232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g28863a9b6a3_0_76"/>
          <p:cNvSpPr/>
          <p:nvPr/>
        </p:nvSpPr>
        <p:spPr>
          <a:xfrm>
            <a:off x="386884" y="470428"/>
            <a:ext cx="7494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’s his personality</a:t>
            </a: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g28863a9b6a3_0_76"/>
          <p:cNvSpPr/>
          <p:nvPr/>
        </p:nvSpPr>
        <p:spPr>
          <a:xfrm>
            <a:off x="9216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sz="4800">
              <a:solidFill>
                <a:srgbClr val="CA34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g28863a9b6a3_0_76"/>
          <p:cNvSpPr/>
          <p:nvPr/>
        </p:nvSpPr>
        <p:spPr>
          <a:xfrm>
            <a:off x="58194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g28863a9b6a3_0_76"/>
          <p:cNvSpPr/>
          <p:nvPr/>
        </p:nvSpPr>
        <p:spPr>
          <a:xfrm>
            <a:off x="5743275" y="9954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28863a9b6a3_0_76"/>
          <p:cNvSpPr/>
          <p:nvPr/>
        </p:nvSpPr>
        <p:spPr>
          <a:xfrm>
            <a:off x="3319950" y="25770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28863a9b6a3_0_76"/>
          <p:cNvSpPr/>
          <p:nvPr/>
        </p:nvSpPr>
        <p:spPr>
          <a:xfrm>
            <a:off x="5743275" y="41586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28863a9b6a3_0_76"/>
          <p:cNvSpPr/>
          <p:nvPr/>
        </p:nvSpPr>
        <p:spPr>
          <a:xfrm>
            <a:off x="9216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28863a9b6a3_0_76"/>
          <p:cNvSpPr/>
          <p:nvPr/>
        </p:nvSpPr>
        <p:spPr>
          <a:xfrm>
            <a:off x="3332475" y="995438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28863a9b6a3_0_76"/>
          <p:cNvSpPr/>
          <p:nvPr/>
        </p:nvSpPr>
        <p:spPr>
          <a:xfrm>
            <a:off x="9216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28863a9b6a3_0_76"/>
          <p:cNvSpPr/>
          <p:nvPr/>
        </p:nvSpPr>
        <p:spPr>
          <a:xfrm>
            <a:off x="33324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28863a9b6a3_0_76"/>
          <p:cNvSpPr/>
          <p:nvPr/>
        </p:nvSpPr>
        <p:spPr>
          <a:xfrm>
            <a:off x="8481954" y="131300"/>
            <a:ext cx="540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9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g28863a9b6a3_0_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2750" y="995450"/>
            <a:ext cx="6324000" cy="47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g28863a9b6a3_0_124"/>
          <p:cNvSpPr/>
          <p:nvPr/>
        </p:nvSpPr>
        <p:spPr>
          <a:xfrm>
            <a:off x="386884" y="470428"/>
            <a:ext cx="7494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can you see</a:t>
            </a: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28863a9b6a3_0_124"/>
          <p:cNvSpPr/>
          <p:nvPr/>
        </p:nvSpPr>
        <p:spPr>
          <a:xfrm>
            <a:off x="9216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sz="4800">
              <a:solidFill>
                <a:srgbClr val="CA34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28863a9b6a3_0_124"/>
          <p:cNvSpPr/>
          <p:nvPr/>
        </p:nvSpPr>
        <p:spPr>
          <a:xfrm>
            <a:off x="33324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28863a9b6a3_0_124"/>
          <p:cNvSpPr/>
          <p:nvPr/>
        </p:nvSpPr>
        <p:spPr>
          <a:xfrm>
            <a:off x="5743275" y="9954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28863a9b6a3_0_124"/>
          <p:cNvSpPr/>
          <p:nvPr/>
        </p:nvSpPr>
        <p:spPr>
          <a:xfrm>
            <a:off x="5725850" y="25770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28863a9b6a3_0_124"/>
          <p:cNvSpPr/>
          <p:nvPr/>
        </p:nvSpPr>
        <p:spPr>
          <a:xfrm>
            <a:off x="5743275" y="41586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28863a9b6a3_0_124"/>
          <p:cNvSpPr/>
          <p:nvPr/>
        </p:nvSpPr>
        <p:spPr>
          <a:xfrm>
            <a:off x="9216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28863a9b6a3_0_124"/>
          <p:cNvSpPr/>
          <p:nvPr/>
        </p:nvSpPr>
        <p:spPr>
          <a:xfrm>
            <a:off x="33324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28863a9b6a3_0_124"/>
          <p:cNvSpPr/>
          <p:nvPr/>
        </p:nvSpPr>
        <p:spPr>
          <a:xfrm>
            <a:off x="9216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28863a9b6a3_0_124"/>
          <p:cNvSpPr/>
          <p:nvPr/>
        </p:nvSpPr>
        <p:spPr>
          <a:xfrm>
            <a:off x="33324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g28863a9b6a3_0_124"/>
          <p:cNvSpPr/>
          <p:nvPr/>
        </p:nvSpPr>
        <p:spPr>
          <a:xfrm>
            <a:off x="8229948" y="131300"/>
            <a:ext cx="792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10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g28863a9b6a3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5587" y="993623"/>
            <a:ext cx="7332827" cy="4662776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8863a9b6a3_0_16"/>
          <p:cNvSpPr/>
          <p:nvPr/>
        </p:nvSpPr>
        <p:spPr>
          <a:xfrm>
            <a:off x="386884" y="470428"/>
            <a:ext cx="7494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 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can you see</a:t>
            </a: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28863a9b6a3_0_16"/>
          <p:cNvSpPr/>
          <p:nvPr/>
        </p:nvSpPr>
        <p:spPr>
          <a:xfrm>
            <a:off x="9216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sz="4800">
              <a:solidFill>
                <a:srgbClr val="CA34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28863a9b6a3_0_16"/>
          <p:cNvSpPr/>
          <p:nvPr/>
        </p:nvSpPr>
        <p:spPr>
          <a:xfrm>
            <a:off x="3332475" y="996225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28863a9b6a3_0_16"/>
          <p:cNvSpPr/>
          <p:nvPr/>
        </p:nvSpPr>
        <p:spPr>
          <a:xfrm>
            <a:off x="5743275" y="9954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28863a9b6a3_0_16"/>
          <p:cNvSpPr/>
          <p:nvPr/>
        </p:nvSpPr>
        <p:spPr>
          <a:xfrm>
            <a:off x="5725850" y="25770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28863a9b6a3_0_16"/>
          <p:cNvSpPr/>
          <p:nvPr/>
        </p:nvSpPr>
        <p:spPr>
          <a:xfrm>
            <a:off x="5743275" y="41586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g28863a9b6a3_0_16"/>
          <p:cNvSpPr/>
          <p:nvPr/>
        </p:nvSpPr>
        <p:spPr>
          <a:xfrm>
            <a:off x="9216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g28863a9b6a3_0_16"/>
          <p:cNvSpPr/>
          <p:nvPr/>
        </p:nvSpPr>
        <p:spPr>
          <a:xfrm>
            <a:off x="33324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28863a9b6a3_0_16"/>
          <p:cNvSpPr/>
          <p:nvPr/>
        </p:nvSpPr>
        <p:spPr>
          <a:xfrm>
            <a:off x="9216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g28863a9b6a3_0_16"/>
          <p:cNvSpPr/>
          <p:nvPr/>
        </p:nvSpPr>
        <p:spPr>
          <a:xfrm>
            <a:off x="33324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g28863a9b6a3_0_16"/>
          <p:cNvSpPr/>
          <p:nvPr/>
        </p:nvSpPr>
        <p:spPr>
          <a:xfrm>
            <a:off x="8294699" y="131300"/>
            <a:ext cx="728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11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g28863a9b6a3_0_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3485" y="995456"/>
            <a:ext cx="7121495" cy="47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g28863a9b6a3_0_94"/>
          <p:cNvSpPr/>
          <p:nvPr/>
        </p:nvSpPr>
        <p:spPr>
          <a:xfrm>
            <a:off x="386884" y="470428"/>
            <a:ext cx="7494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What</a:t>
            </a: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’s her personality</a:t>
            </a:r>
            <a:r>
              <a:rPr b="0" i="0" lang="es-ES" sz="2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g28863a9b6a3_0_94"/>
          <p:cNvSpPr/>
          <p:nvPr/>
        </p:nvSpPr>
        <p:spPr>
          <a:xfrm>
            <a:off x="921675" y="9954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sz="4800">
              <a:solidFill>
                <a:srgbClr val="CA34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28863a9b6a3_0_94"/>
          <p:cNvSpPr/>
          <p:nvPr/>
        </p:nvSpPr>
        <p:spPr>
          <a:xfrm>
            <a:off x="58194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28863a9b6a3_0_94"/>
          <p:cNvSpPr/>
          <p:nvPr/>
        </p:nvSpPr>
        <p:spPr>
          <a:xfrm>
            <a:off x="5743275" y="9954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g28863a9b6a3_0_94"/>
          <p:cNvSpPr/>
          <p:nvPr/>
        </p:nvSpPr>
        <p:spPr>
          <a:xfrm>
            <a:off x="3319950" y="25770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g28863a9b6a3_0_94"/>
          <p:cNvSpPr/>
          <p:nvPr/>
        </p:nvSpPr>
        <p:spPr>
          <a:xfrm>
            <a:off x="5743275" y="4158650"/>
            <a:ext cx="25041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g28863a9b6a3_0_94"/>
          <p:cNvSpPr/>
          <p:nvPr/>
        </p:nvSpPr>
        <p:spPr>
          <a:xfrm>
            <a:off x="921675" y="25770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g28863a9b6a3_0_94"/>
          <p:cNvSpPr/>
          <p:nvPr/>
        </p:nvSpPr>
        <p:spPr>
          <a:xfrm>
            <a:off x="3332475" y="995438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28863a9b6a3_0_94"/>
          <p:cNvSpPr/>
          <p:nvPr/>
        </p:nvSpPr>
        <p:spPr>
          <a:xfrm>
            <a:off x="9216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28863a9b6a3_0_94"/>
          <p:cNvSpPr/>
          <p:nvPr/>
        </p:nvSpPr>
        <p:spPr>
          <a:xfrm>
            <a:off x="3332475" y="4158650"/>
            <a:ext cx="2410800" cy="157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800">
                <a:solidFill>
                  <a:srgbClr val="CA3438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g28863a9b6a3_0_94"/>
          <p:cNvSpPr/>
          <p:nvPr/>
        </p:nvSpPr>
        <p:spPr>
          <a:xfrm>
            <a:off x="8230273" y="131300"/>
            <a:ext cx="792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9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12</a:t>
            </a:r>
            <a:endParaRPr b="0" i="0" sz="1500" u="none" cap="none" strike="noStrike">
              <a:solidFill>
                <a:srgbClr val="AF31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3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8863a9b6a3_0_185"/>
          <p:cNvSpPr/>
          <p:nvPr/>
        </p:nvSpPr>
        <p:spPr>
          <a:xfrm>
            <a:off x="386884" y="470428"/>
            <a:ext cx="7494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Answers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g28863a9b6a3_0_185"/>
          <p:cNvSpPr txBox="1"/>
          <p:nvPr/>
        </p:nvSpPr>
        <p:spPr>
          <a:xfrm>
            <a:off x="491550" y="1738550"/>
            <a:ext cx="3730500" cy="3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AF3120"/>
              </a:buClr>
              <a:buSzPts val="2200"/>
              <a:buAutoNum type="arabicPeriod"/>
            </a:pPr>
            <a:r>
              <a:rPr b="1" lang="es-ES" sz="2200">
                <a:solidFill>
                  <a:srgbClr val="434343"/>
                </a:solidFill>
              </a:rPr>
              <a:t>It’s a milkshake</a:t>
            </a:r>
            <a:endParaRPr b="1" sz="22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34343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AF3120"/>
              </a:buClr>
              <a:buSzPts val="2200"/>
              <a:buAutoNum type="arabicPeriod"/>
            </a:pPr>
            <a:r>
              <a:rPr b="1" lang="es-ES" sz="2200">
                <a:solidFill>
                  <a:srgbClr val="434343"/>
                </a:solidFill>
              </a:rPr>
              <a:t>It’s a grilled sandwich</a:t>
            </a:r>
            <a:endParaRPr b="1" sz="22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34343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AF3120"/>
              </a:buClr>
              <a:buSzPts val="2200"/>
              <a:buAutoNum type="arabicPeriod"/>
            </a:pPr>
            <a:r>
              <a:rPr b="1" lang="es-ES" sz="2200">
                <a:solidFill>
                  <a:srgbClr val="434343"/>
                </a:solidFill>
              </a:rPr>
              <a:t>She’s shy/timid</a:t>
            </a:r>
            <a:endParaRPr b="1" sz="22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34343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AF3120"/>
              </a:buClr>
              <a:buSzPts val="2200"/>
              <a:buAutoNum type="arabicPeriod"/>
            </a:pPr>
            <a:r>
              <a:rPr b="1" lang="es-ES" sz="2200">
                <a:solidFill>
                  <a:srgbClr val="434343"/>
                </a:solidFill>
              </a:rPr>
              <a:t>It’s a grilled steak</a:t>
            </a:r>
            <a:endParaRPr b="1" sz="22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34343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AF3120"/>
              </a:buClr>
              <a:buSzPts val="2200"/>
              <a:buAutoNum type="arabicPeriod"/>
            </a:pPr>
            <a:r>
              <a:rPr b="1" lang="es-ES" sz="2200">
                <a:solidFill>
                  <a:srgbClr val="434343"/>
                </a:solidFill>
              </a:rPr>
              <a:t>He’s grumpy/moody</a:t>
            </a:r>
            <a:endParaRPr b="1" sz="22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34343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AF3120"/>
              </a:buClr>
              <a:buSzPts val="2200"/>
              <a:buAutoNum type="arabicPeriod"/>
            </a:pPr>
            <a:r>
              <a:rPr b="1" lang="es-ES" sz="2200">
                <a:solidFill>
                  <a:srgbClr val="434343"/>
                </a:solidFill>
              </a:rPr>
              <a:t>They’re brownies</a:t>
            </a:r>
            <a:endParaRPr b="1" sz="2200">
              <a:solidFill>
                <a:srgbClr val="AF312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</a:endParaRPr>
          </a:p>
        </p:txBody>
      </p:sp>
      <p:sp>
        <p:nvSpPr>
          <p:cNvPr id="288" name="Google Shape;288;g28863a9b6a3_0_185"/>
          <p:cNvSpPr txBox="1"/>
          <p:nvPr/>
        </p:nvSpPr>
        <p:spPr>
          <a:xfrm>
            <a:off x="4766825" y="1738550"/>
            <a:ext cx="3730500" cy="3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200">
                <a:solidFill>
                  <a:srgbClr val="AF3120"/>
                </a:solidFill>
              </a:rPr>
              <a:t>7.</a:t>
            </a:r>
            <a:r>
              <a:rPr b="1" lang="es-ES" sz="2200">
                <a:solidFill>
                  <a:srgbClr val="434343"/>
                </a:solidFill>
              </a:rPr>
              <a:t>  They’re hardworking</a:t>
            </a:r>
            <a:endParaRPr b="1" sz="22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200">
                <a:solidFill>
                  <a:srgbClr val="AF3120"/>
                </a:solidFill>
              </a:rPr>
              <a:t>8.  </a:t>
            </a:r>
            <a:r>
              <a:rPr b="1" lang="es-ES" sz="2200">
                <a:solidFill>
                  <a:srgbClr val="434343"/>
                </a:solidFill>
              </a:rPr>
              <a:t>It’s a coffee </a:t>
            </a:r>
            <a:endParaRPr b="1" sz="22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200">
                <a:solidFill>
                  <a:srgbClr val="AF3120"/>
                </a:solidFill>
              </a:rPr>
              <a:t>9.  </a:t>
            </a:r>
            <a:r>
              <a:rPr b="1" lang="es-ES" sz="2200">
                <a:solidFill>
                  <a:srgbClr val="434343"/>
                </a:solidFill>
              </a:rPr>
              <a:t>He’s lazy</a:t>
            </a:r>
            <a:endParaRPr b="1" sz="22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200">
                <a:solidFill>
                  <a:srgbClr val="AF3120"/>
                </a:solidFill>
              </a:rPr>
              <a:t>10.  </a:t>
            </a:r>
            <a:r>
              <a:rPr b="1" lang="es-ES" sz="2200">
                <a:solidFill>
                  <a:srgbClr val="434343"/>
                </a:solidFill>
              </a:rPr>
              <a:t>It’s a salad</a:t>
            </a:r>
            <a:endParaRPr b="1" sz="22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200">
                <a:solidFill>
                  <a:srgbClr val="AF3120"/>
                </a:solidFill>
              </a:rPr>
              <a:t>11.  </a:t>
            </a:r>
            <a:r>
              <a:rPr b="1" lang="es-ES" sz="2200">
                <a:solidFill>
                  <a:srgbClr val="434343"/>
                </a:solidFill>
              </a:rPr>
              <a:t>It’s a baked potato</a:t>
            </a:r>
            <a:endParaRPr b="1" sz="22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200">
                <a:solidFill>
                  <a:srgbClr val="AF3120"/>
                </a:solidFill>
              </a:rPr>
              <a:t>12.  </a:t>
            </a:r>
            <a:r>
              <a:rPr b="1" lang="es-ES" sz="2200">
                <a:solidFill>
                  <a:srgbClr val="434343"/>
                </a:solidFill>
              </a:rPr>
              <a:t>She’s happy/cheerful</a:t>
            </a:r>
            <a:endParaRPr b="1" sz="2200">
              <a:solidFill>
                <a:srgbClr val="AF312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2"/>
          <p:cNvSpPr txBox="1"/>
          <p:nvPr/>
        </p:nvSpPr>
        <p:spPr>
          <a:xfrm>
            <a:off x="402008" y="322244"/>
            <a:ext cx="516305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s-E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THANK </a:t>
            </a:r>
            <a:r>
              <a:rPr b="0" i="0" lang="es-ES" sz="4400" u="none" cap="none" strike="noStrike">
                <a:solidFill>
                  <a:srgbClr val="EB5B0C"/>
                </a:solidFill>
                <a:latin typeface="Arial Black"/>
                <a:ea typeface="Arial Black"/>
                <a:cs typeface="Arial Black"/>
                <a:sym typeface="Arial Black"/>
              </a:rPr>
              <a:t>YOU!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1526" y="-88900"/>
            <a:ext cx="9378180" cy="6964119"/>
          </a:xfrm>
          <a:prstGeom prst="rect">
            <a:avLst/>
          </a:prstGeom>
          <a:noFill/>
          <a:ln cap="flat" cmpd="sng" w="9525">
            <a:solidFill>
              <a:srgbClr val="AF312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5" name="Google Shape;295;p22"/>
          <p:cNvSpPr txBox="1"/>
          <p:nvPr/>
        </p:nvSpPr>
        <p:spPr>
          <a:xfrm>
            <a:off x="576826" y="6227979"/>
            <a:ext cx="2910348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rgbClr val="107E93"/>
                </a:solidFill>
                <a:latin typeface="Arial"/>
                <a:ea typeface="Arial"/>
                <a:cs typeface="Arial"/>
                <a:sym typeface="Arial"/>
              </a:rPr>
              <a:t>steppingstones.com.mx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22"/>
          <p:cNvSpPr txBox="1"/>
          <p:nvPr/>
        </p:nvSpPr>
        <p:spPr>
          <a:xfrm>
            <a:off x="4350750" y="4052975"/>
            <a:ext cx="481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2"/>
          <p:cNvSpPr/>
          <p:nvPr/>
        </p:nvSpPr>
        <p:spPr>
          <a:xfrm>
            <a:off x="1109000" y="3450175"/>
            <a:ext cx="3949800" cy="2445900"/>
          </a:xfrm>
          <a:prstGeom prst="rect">
            <a:avLst/>
          </a:prstGeom>
          <a:solidFill>
            <a:srgbClr val="AF31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lang="es-ES"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Well </a:t>
            </a:r>
            <a:endParaRPr b="1" sz="6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done!</a:t>
            </a:r>
            <a:endParaRPr b="1" sz="7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2022-10-07T02:06:20Z</dcterms:created>
  <dc:creator>SUSANA MELÉNDEZ</dc:creator>
</cp:coreProperties>
</file>