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</p:sldIdLst>
  <p:sldSz cy="6858000" cx="9144000"/>
  <p:notesSz cx="6858000" cy="9144000"/>
  <p:embeddedFontLst>
    <p:embeddedFont>
      <p:font typeface="Arial Black"/>
      <p:regular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11" roundtripDataSignature="AMtx7mj8RVOTYITIFPy+KR1DMEDEo11P8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4D9A4B5-2763-429C-93EC-5C3F14564DDA}">
  <a:tblStyle styleId="{54D9A4B5-2763-429C-93EC-5C3F14564DD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customschemas.google.com/relationships/presentationmetadata" Target="metadata"/><Relationship Id="rId10" Type="http://schemas.openxmlformats.org/officeDocument/2006/relationships/font" Target="fonts/ArialBlack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s-E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/>
              <a:t>on various specific slides (e.g. competition, voc review) - put 1 page big, to show the main point (zoom?)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s-ES"/>
              <a:t>add page - extra resources - say it right, wonderful words, etc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2" name="Google Shape;92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2" name="Google Shape;112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a de título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objetos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cabezado de sección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6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6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os objetos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2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2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ció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8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8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28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8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ólo el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 blanco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ido con título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1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1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1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n con título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3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y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3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ítulo vertical y texto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4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4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>
    <mc:Choice Requires="p14">
      <p:transition spd="slow" p14:dur="40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" name="Google Shape;88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82193" y="-71919"/>
            <a:ext cx="9236467" cy="6930805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/>
        </p:nvSpPr>
        <p:spPr>
          <a:xfrm>
            <a:off x="597550" y="3493100"/>
            <a:ext cx="46776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s-ES" sz="2000">
                <a:solidFill>
                  <a:schemeClr val="lt1"/>
                </a:solidFill>
              </a:rPr>
              <a:t>Move across the table from left to right, following only verbs with the same -ed pronunciation.</a:t>
            </a:r>
            <a:endParaRPr b="1" sz="2000">
              <a:solidFill>
                <a:schemeClr val="lt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lang="es-ES" sz="2000">
                <a:solidFill>
                  <a:schemeClr val="lt1"/>
                </a:solidFill>
              </a:rPr>
              <a:t>The next space must touch the </a:t>
            </a:r>
            <a:r>
              <a:rPr b="1" lang="es-ES" sz="2000">
                <a:solidFill>
                  <a:schemeClr val="lt1"/>
                </a:solidFill>
              </a:rPr>
              <a:t>previous</a:t>
            </a:r>
            <a:r>
              <a:rPr b="1" lang="es-ES" sz="2000">
                <a:solidFill>
                  <a:schemeClr val="lt1"/>
                </a:solidFill>
              </a:rPr>
              <a:t> space.</a:t>
            </a:r>
            <a:endParaRPr b="1" sz="20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"/>
          <p:cNvSpPr/>
          <p:nvPr/>
        </p:nvSpPr>
        <p:spPr>
          <a:xfrm>
            <a:off x="190853" y="733875"/>
            <a:ext cx="1307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1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START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95" name="Google Shape;95;p3"/>
          <p:cNvGraphicFramePr/>
          <p:nvPr/>
        </p:nvGraphicFramePr>
        <p:xfrm>
          <a:off x="114650" y="11821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{54D9A4B5-2763-429C-93EC-5C3F14564DDA}</a:tableStyleId>
              </a:tblPr>
              <a:tblGrid>
                <a:gridCol w="1283475"/>
                <a:gridCol w="1283475"/>
                <a:gridCol w="1283475"/>
                <a:gridCol w="1283475"/>
                <a:gridCol w="1283475"/>
                <a:gridCol w="1283475"/>
                <a:gridCol w="1283475"/>
              </a:tblGrid>
              <a:tr h="495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liked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moved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carried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pulled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watched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studied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tried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95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prepared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asked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added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washed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worried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slipped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counted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95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printed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attracted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helped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investigated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visited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started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checked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95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laughed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kicked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failed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walked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danced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loved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replaced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95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cooked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explored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passed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remembered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happened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worked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measured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95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opened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kissed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changed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discovered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observed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finished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traveled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95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hated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called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wished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turned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pushed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played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jumped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95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arrived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ended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modified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shopped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served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eliminated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created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  <a:tr h="4959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stayed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designed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painted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detected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needed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reserved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s-ES"/>
                        <a:t>prayed</a:t>
                      </a:r>
                      <a:endParaRPr/>
                    </a:p>
                  </a:txBody>
                  <a:tcPr marT="91425" marB="91425" marR="91425" marL="91425">
                    <a:lnL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28575">
                      <a:solidFill>
                        <a:srgbClr val="AF312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lt1"/>
                    </a:solidFill>
                  </a:tcPr>
                </a:tc>
              </a:tr>
            </a:tbl>
          </a:graphicData>
        </a:graphic>
      </p:graphicFrame>
      <p:sp>
        <p:nvSpPr>
          <p:cNvPr id="96" name="Google Shape;96;p3"/>
          <p:cNvSpPr/>
          <p:nvPr/>
        </p:nvSpPr>
        <p:spPr>
          <a:xfrm>
            <a:off x="7815503" y="735125"/>
            <a:ext cx="13071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1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FINISH</a:t>
            </a:r>
            <a:endParaRPr b="0" i="0" sz="7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7" name="Google Shape;97;p3"/>
          <p:cNvCxnSpPr/>
          <p:nvPr/>
        </p:nvCxnSpPr>
        <p:spPr>
          <a:xfrm>
            <a:off x="1421753" y="919275"/>
            <a:ext cx="6317700" cy="1200"/>
          </a:xfrm>
          <a:prstGeom prst="straightConnector1">
            <a:avLst/>
          </a:prstGeom>
          <a:noFill/>
          <a:ln cap="flat" cmpd="sng" w="28575">
            <a:solidFill>
              <a:srgbClr val="AF3120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8" name="Google Shape;98;p3"/>
          <p:cNvSpPr/>
          <p:nvPr/>
        </p:nvSpPr>
        <p:spPr>
          <a:xfrm>
            <a:off x="652500" y="1381650"/>
            <a:ext cx="8180450" cy="1043500"/>
          </a:xfrm>
          <a:custGeom>
            <a:rect b="b" l="l" r="r" t="t"/>
            <a:pathLst>
              <a:path extrusionOk="0" h="41740" w="327218">
                <a:moveTo>
                  <a:pt x="0" y="0"/>
                </a:moveTo>
                <a:cubicBezTo>
                  <a:pt x="8141" y="0"/>
                  <a:pt x="17363" y="262"/>
                  <a:pt x="23874" y="5149"/>
                </a:cubicBezTo>
                <a:cubicBezTo>
                  <a:pt x="30155" y="9863"/>
                  <a:pt x="34638" y="17086"/>
                  <a:pt x="41663" y="20597"/>
                </a:cubicBezTo>
                <a:cubicBezTo>
                  <a:pt x="51205" y="25365"/>
                  <a:pt x="63954" y="19104"/>
                  <a:pt x="73495" y="23874"/>
                </a:cubicBezTo>
                <a:cubicBezTo>
                  <a:pt x="80362" y="27308"/>
                  <a:pt x="85610" y="33311"/>
                  <a:pt x="91752" y="37918"/>
                </a:cubicBezTo>
                <a:cubicBezTo>
                  <a:pt x="95719" y="40893"/>
                  <a:pt x="101453" y="39993"/>
                  <a:pt x="106264" y="41195"/>
                </a:cubicBezTo>
                <a:cubicBezTo>
                  <a:pt x="119804" y="44578"/>
                  <a:pt x="131229" y="28709"/>
                  <a:pt x="143713" y="22470"/>
                </a:cubicBezTo>
                <a:cubicBezTo>
                  <a:pt x="151262" y="18697"/>
                  <a:pt x="160805" y="23112"/>
                  <a:pt x="168992" y="21065"/>
                </a:cubicBezTo>
                <a:cubicBezTo>
                  <a:pt x="180080" y="18293"/>
                  <a:pt x="186928" y="5580"/>
                  <a:pt x="198016" y="2809"/>
                </a:cubicBezTo>
                <a:cubicBezTo>
                  <a:pt x="219944" y="-2670"/>
                  <a:pt x="241174" y="16261"/>
                  <a:pt x="262617" y="23406"/>
                </a:cubicBezTo>
                <a:cubicBezTo>
                  <a:pt x="277925" y="28507"/>
                  <a:pt x="292670" y="35691"/>
                  <a:pt x="308493" y="38854"/>
                </a:cubicBezTo>
                <a:cubicBezTo>
                  <a:pt x="314661" y="40087"/>
                  <a:pt x="321591" y="38384"/>
                  <a:pt x="327218" y="41195"/>
                </a:cubicBezTo>
              </a:path>
            </a:pathLst>
          </a:custGeom>
          <a:noFill/>
          <a:ln cap="flat" cmpd="sng" w="38100">
            <a:solidFill>
              <a:srgbClr val="1155CC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9" name="Google Shape;99;p3"/>
          <p:cNvSpPr/>
          <p:nvPr/>
        </p:nvSpPr>
        <p:spPr>
          <a:xfrm>
            <a:off x="699300" y="1299725"/>
            <a:ext cx="7981500" cy="620275"/>
          </a:xfrm>
          <a:custGeom>
            <a:rect b="b" l="l" r="r" t="t"/>
            <a:pathLst>
              <a:path extrusionOk="0" h="24811" w="319260">
                <a:moveTo>
                  <a:pt x="0" y="24811"/>
                </a:moveTo>
                <a:cubicBezTo>
                  <a:pt x="17765" y="24811"/>
                  <a:pt x="31919" y="8522"/>
                  <a:pt x="49153" y="4213"/>
                </a:cubicBezTo>
                <a:cubicBezTo>
                  <a:pt x="64903" y="275"/>
                  <a:pt x="82090" y="9564"/>
                  <a:pt x="97838" y="5618"/>
                </a:cubicBezTo>
                <a:cubicBezTo>
                  <a:pt x="107555" y="3184"/>
                  <a:pt x="118080" y="5705"/>
                  <a:pt x="127798" y="3277"/>
                </a:cubicBezTo>
                <a:cubicBezTo>
                  <a:pt x="140518" y="99"/>
                  <a:pt x="154264" y="-230"/>
                  <a:pt x="167120" y="2341"/>
                </a:cubicBezTo>
                <a:cubicBezTo>
                  <a:pt x="181423" y="5202"/>
                  <a:pt x="191823" y="18932"/>
                  <a:pt x="205974" y="22470"/>
                </a:cubicBezTo>
                <a:cubicBezTo>
                  <a:pt x="211130" y="23759"/>
                  <a:pt x="217639" y="24723"/>
                  <a:pt x="221890" y="21534"/>
                </a:cubicBezTo>
                <a:cubicBezTo>
                  <a:pt x="230031" y="15427"/>
                  <a:pt x="236722" y="5741"/>
                  <a:pt x="246701" y="3745"/>
                </a:cubicBezTo>
                <a:cubicBezTo>
                  <a:pt x="263538" y="378"/>
                  <a:pt x="281023" y="2341"/>
                  <a:pt x="298194" y="2341"/>
                </a:cubicBezTo>
                <a:cubicBezTo>
                  <a:pt x="305259" y="2341"/>
                  <a:pt x="312195" y="0"/>
                  <a:pt x="319260" y="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0" name="Google Shape;100;p3"/>
          <p:cNvSpPr/>
          <p:nvPr/>
        </p:nvSpPr>
        <p:spPr>
          <a:xfrm>
            <a:off x="722700" y="1866601"/>
            <a:ext cx="8016625" cy="596150"/>
          </a:xfrm>
          <a:custGeom>
            <a:rect b="b" l="l" r="r" t="t"/>
            <a:pathLst>
              <a:path extrusionOk="0" h="23846" w="320665">
                <a:moveTo>
                  <a:pt x="0" y="22733"/>
                </a:moveTo>
                <a:cubicBezTo>
                  <a:pt x="15611" y="22733"/>
                  <a:pt x="31414" y="23895"/>
                  <a:pt x="46813" y="21329"/>
                </a:cubicBezTo>
                <a:cubicBezTo>
                  <a:pt x="51738" y="20508"/>
                  <a:pt x="56949" y="22542"/>
                  <a:pt x="61793" y="21329"/>
                </a:cubicBezTo>
                <a:cubicBezTo>
                  <a:pt x="69729" y="19342"/>
                  <a:pt x="74604" y="10944"/>
                  <a:pt x="81922" y="7285"/>
                </a:cubicBezTo>
                <a:cubicBezTo>
                  <a:pt x="90114" y="3189"/>
                  <a:pt x="100006" y="1777"/>
                  <a:pt x="109073" y="3072"/>
                </a:cubicBezTo>
                <a:cubicBezTo>
                  <a:pt x="124136" y="5223"/>
                  <a:pt x="135205" y="20581"/>
                  <a:pt x="150268" y="22733"/>
                </a:cubicBezTo>
                <a:cubicBezTo>
                  <a:pt x="170679" y="25649"/>
                  <a:pt x="191544" y="21975"/>
                  <a:pt x="212060" y="19924"/>
                </a:cubicBezTo>
                <a:cubicBezTo>
                  <a:pt x="228209" y="18309"/>
                  <a:pt x="244831" y="22639"/>
                  <a:pt x="260745" y="19456"/>
                </a:cubicBezTo>
                <a:cubicBezTo>
                  <a:pt x="273132" y="16979"/>
                  <a:pt x="283619" y="8721"/>
                  <a:pt x="294918" y="3072"/>
                </a:cubicBezTo>
                <a:cubicBezTo>
                  <a:pt x="302640" y="-789"/>
                  <a:pt x="312032" y="263"/>
                  <a:pt x="320665" y="263"/>
                </a:cubicBezTo>
              </a:path>
            </a:pathLst>
          </a:custGeom>
          <a:noFill/>
          <a:ln cap="flat" cmpd="sng" w="38100">
            <a:solidFill>
              <a:srgbClr val="38761D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1" name="Google Shape;101;p3"/>
          <p:cNvSpPr/>
          <p:nvPr/>
        </p:nvSpPr>
        <p:spPr>
          <a:xfrm>
            <a:off x="792925" y="2805570"/>
            <a:ext cx="8016600" cy="676750"/>
          </a:xfrm>
          <a:custGeom>
            <a:rect b="b" l="l" r="r" t="t"/>
            <a:pathLst>
              <a:path extrusionOk="0" h="27070" w="320664">
                <a:moveTo>
                  <a:pt x="0" y="2963"/>
                </a:moveTo>
                <a:cubicBezTo>
                  <a:pt x="23313" y="2963"/>
                  <a:pt x="47132" y="2461"/>
                  <a:pt x="69750" y="8112"/>
                </a:cubicBezTo>
                <a:cubicBezTo>
                  <a:pt x="77855" y="10137"/>
                  <a:pt x="84294" y="16468"/>
                  <a:pt x="90816" y="21688"/>
                </a:cubicBezTo>
                <a:cubicBezTo>
                  <a:pt x="93812" y="24086"/>
                  <a:pt x="97391" y="27767"/>
                  <a:pt x="101115" y="26837"/>
                </a:cubicBezTo>
                <a:cubicBezTo>
                  <a:pt x="108157" y="25077"/>
                  <a:pt x="115643" y="22607"/>
                  <a:pt x="120776" y="17474"/>
                </a:cubicBezTo>
                <a:cubicBezTo>
                  <a:pt x="125325" y="12925"/>
                  <a:pt x="129514" y="6863"/>
                  <a:pt x="135756" y="5303"/>
                </a:cubicBezTo>
                <a:cubicBezTo>
                  <a:pt x="146723" y="2561"/>
                  <a:pt x="158494" y="-1182"/>
                  <a:pt x="169461" y="1558"/>
                </a:cubicBezTo>
                <a:cubicBezTo>
                  <a:pt x="173874" y="2661"/>
                  <a:pt x="178515" y="3465"/>
                  <a:pt x="183036" y="2963"/>
                </a:cubicBezTo>
                <a:cubicBezTo>
                  <a:pt x="192052" y="1961"/>
                  <a:pt x="201291" y="-688"/>
                  <a:pt x="210187" y="1090"/>
                </a:cubicBezTo>
                <a:cubicBezTo>
                  <a:pt x="229255" y="4902"/>
                  <a:pt x="245156" y="28274"/>
                  <a:pt x="264021" y="23560"/>
                </a:cubicBezTo>
                <a:cubicBezTo>
                  <a:pt x="271291" y="21744"/>
                  <a:pt x="276788" y="15711"/>
                  <a:pt x="283214" y="11857"/>
                </a:cubicBezTo>
                <a:cubicBezTo>
                  <a:pt x="285924" y="10232"/>
                  <a:pt x="289581" y="10476"/>
                  <a:pt x="292109" y="8580"/>
                </a:cubicBezTo>
                <a:cubicBezTo>
                  <a:pt x="295306" y="6182"/>
                  <a:pt x="297594" y="2059"/>
                  <a:pt x="301471" y="1090"/>
                </a:cubicBezTo>
                <a:cubicBezTo>
                  <a:pt x="307685" y="-463"/>
                  <a:pt x="314259" y="154"/>
                  <a:pt x="320664" y="154"/>
                </a:cubicBezTo>
              </a:path>
            </a:pathLst>
          </a:custGeom>
          <a:noFill/>
          <a:ln cap="flat" cmpd="sng" w="38100">
            <a:solidFill>
              <a:srgbClr val="1155CC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2" name="Google Shape;102;p3"/>
          <p:cNvSpPr/>
          <p:nvPr/>
        </p:nvSpPr>
        <p:spPr>
          <a:xfrm>
            <a:off x="769525" y="3394575"/>
            <a:ext cx="7794250" cy="1491425"/>
          </a:xfrm>
          <a:custGeom>
            <a:rect b="b" l="l" r="r" t="t"/>
            <a:pathLst>
              <a:path extrusionOk="0" h="59657" w="311770">
                <a:moveTo>
                  <a:pt x="0" y="0"/>
                </a:moveTo>
                <a:cubicBezTo>
                  <a:pt x="11029" y="0"/>
                  <a:pt x="21136" y="7426"/>
                  <a:pt x="29960" y="14044"/>
                </a:cubicBezTo>
                <a:cubicBezTo>
                  <a:pt x="37193" y="19468"/>
                  <a:pt x="47151" y="19832"/>
                  <a:pt x="55238" y="23874"/>
                </a:cubicBezTo>
                <a:cubicBezTo>
                  <a:pt x="60689" y="26598"/>
                  <a:pt x="67459" y="25612"/>
                  <a:pt x="73027" y="28087"/>
                </a:cubicBezTo>
                <a:cubicBezTo>
                  <a:pt x="78651" y="30588"/>
                  <a:pt x="82972" y="35957"/>
                  <a:pt x="88943" y="37450"/>
                </a:cubicBezTo>
                <a:cubicBezTo>
                  <a:pt x="110582" y="42860"/>
                  <a:pt x="132658" y="48072"/>
                  <a:pt x="152608" y="58047"/>
                </a:cubicBezTo>
                <a:cubicBezTo>
                  <a:pt x="166481" y="64984"/>
                  <a:pt x="181337" y="46265"/>
                  <a:pt x="195207" y="39322"/>
                </a:cubicBezTo>
                <a:cubicBezTo>
                  <a:pt x="199959" y="36943"/>
                  <a:pt x="206081" y="40066"/>
                  <a:pt x="211123" y="38386"/>
                </a:cubicBezTo>
                <a:cubicBezTo>
                  <a:pt x="218207" y="36025"/>
                  <a:pt x="224850" y="32399"/>
                  <a:pt x="231253" y="28556"/>
                </a:cubicBezTo>
                <a:cubicBezTo>
                  <a:pt x="238375" y="24281"/>
                  <a:pt x="247380" y="22726"/>
                  <a:pt x="253254" y="16852"/>
                </a:cubicBezTo>
                <a:cubicBezTo>
                  <a:pt x="255464" y="14642"/>
                  <a:pt x="259535" y="16806"/>
                  <a:pt x="262617" y="17321"/>
                </a:cubicBezTo>
                <a:cubicBezTo>
                  <a:pt x="280386" y="20289"/>
                  <a:pt x="293755" y="39791"/>
                  <a:pt x="311770" y="39791"/>
                </a:cubicBezTo>
              </a:path>
            </a:pathLst>
          </a:custGeom>
          <a:noFill/>
          <a:ln cap="flat" cmpd="sng" w="38100">
            <a:solidFill>
              <a:srgbClr val="1155CC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3" name="Google Shape;103;p3"/>
          <p:cNvSpPr/>
          <p:nvPr/>
        </p:nvSpPr>
        <p:spPr>
          <a:xfrm>
            <a:off x="816325" y="2858074"/>
            <a:ext cx="7770850" cy="1074850"/>
          </a:xfrm>
          <a:custGeom>
            <a:rect b="b" l="l" r="r" t="t"/>
            <a:pathLst>
              <a:path extrusionOk="0" h="42994" w="310834">
                <a:moveTo>
                  <a:pt x="0" y="42994"/>
                </a:moveTo>
                <a:cubicBezTo>
                  <a:pt x="11794" y="42994"/>
                  <a:pt x="20882" y="31926"/>
                  <a:pt x="31833" y="27546"/>
                </a:cubicBezTo>
                <a:cubicBezTo>
                  <a:pt x="43795" y="22761"/>
                  <a:pt x="57767" y="22941"/>
                  <a:pt x="68814" y="16311"/>
                </a:cubicBezTo>
                <a:cubicBezTo>
                  <a:pt x="75310" y="12413"/>
                  <a:pt x="81232" y="7529"/>
                  <a:pt x="88007" y="4140"/>
                </a:cubicBezTo>
                <a:cubicBezTo>
                  <a:pt x="90020" y="3133"/>
                  <a:pt x="91374" y="395"/>
                  <a:pt x="93625" y="395"/>
                </a:cubicBezTo>
                <a:cubicBezTo>
                  <a:pt x="103999" y="395"/>
                  <a:pt x="113016" y="7778"/>
                  <a:pt x="122649" y="11629"/>
                </a:cubicBezTo>
                <a:cubicBezTo>
                  <a:pt x="133325" y="15897"/>
                  <a:pt x="144263" y="19608"/>
                  <a:pt x="155417" y="22396"/>
                </a:cubicBezTo>
                <a:cubicBezTo>
                  <a:pt x="167109" y="25319"/>
                  <a:pt x="179504" y="21082"/>
                  <a:pt x="191463" y="19588"/>
                </a:cubicBezTo>
                <a:cubicBezTo>
                  <a:pt x="198781" y="18673"/>
                  <a:pt x="206867" y="20544"/>
                  <a:pt x="213464" y="17247"/>
                </a:cubicBezTo>
                <a:cubicBezTo>
                  <a:pt x="219898" y="14031"/>
                  <a:pt x="226448" y="11026"/>
                  <a:pt x="233126" y="8353"/>
                </a:cubicBezTo>
                <a:cubicBezTo>
                  <a:pt x="238121" y="6354"/>
                  <a:pt x="241843" y="1156"/>
                  <a:pt x="247169" y="395"/>
                </a:cubicBezTo>
                <a:cubicBezTo>
                  <a:pt x="269298" y="-2765"/>
                  <a:pt x="288481" y="21460"/>
                  <a:pt x="310834" y="21460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4" name="Google Shape;104;p3"/>
          <p:cNvSpPr/>
          <p:nvPr/>
        </p:nvSpPr>
        <p:spPr>
          <a:xfrm>
            <a:off x="640800" y="4377625"/>
            <a:ext cx="8157025" cy="1105300"/>
          </a:xfrm>
          <a:custGeom>
            <a:rect b="b" l="l" r="r" t="t"/>
            <a:pathLst>
              <a:path extrusionOk="0" h="44212" w="326281">
                <a:moveTo>
                  <a:pt x="0" y="0"/>
                </a:moveTo>
                <a:cubicBezTo>
                  <a:pt x="19304" y="0"/>
                  <a:pt x="37039" y="11489"/>
                  <a:pt x="54302" y="20130"/>
                </a:cubicBezTo>
                <a:cubicBezTo>
                  <a:pt x="58634" y="22298"/>
                  <a:pt x="63645" y="22701"/>
                  <a:pt x="68345" y="23875"/>
                </a:cubicBezTo>
                <a:cubicBezTo>
                  <a:pt x="80262" y="26853"/>
                  <a:pt x="89665" y="36812"/>
                  <a:pt x="101582" y="39791"/>
                </a:cubicBezTo>
                <a:cubicBezTo>
                  <a:pt x="108949" y="41632"/>
                  <a:pt x="116606" y="42047"/>
                  <a:pt x="124052" y="43536"/>
                </a:cubicBezTo>
                <a:cubicBezTo>
                  <a:pt x="134359" y="45597"/>
                  <a:pt x="145047" y="41986"/>
                  <a:pt x="155416" y="40259"/>
                </a:cubicBezTo>
                <a:cubicBezTo>
                  <a:pt x="167446" y="38255"/>
                  <a:pt x="180098" y="40876"/>
                  <a:pt x="191930" y="37918"/>
                </a:cubicBezTo>
                <a:cubicBezTo>
                  <a:pt x="204358" y="34811"/>
                  <a:pt x="218422" y="44549"/>
                  <a:pt x="230316" y="39791"/>
                </a:cubicBezTo>
                <a:cubicBezTo>
                  <a:pt x="240153" y="35856"/>
                  <a:pt x="242865" y="19867"/>
                  <a:pt x="253254" y="17789"/>
                </a:cubicBezTo>
                <a:cubicBezTo>
                  <a:pt x="261095" y="16221"/>
                  <a:pt x="269287" y="21698"/>
                  <a:pt x="277128" y="20130"/>
                </a:cubicBezTo>
                <a:cubicBezTo>
                  <a:pt x="282622" y="19032"/>
                  <a:pt x="288850" y="13279"/>
                  <a:pt x="293513" y="16385"/>
                </a:cubicBezTo>
                <a:cubicBezTo>
                  <a:pt x="298637" y="19799"/>
                  <a:pt x="305732" y="20400"/>
                  <a:pt x="311769" y="19193"/>
                </a:cubicBezTo>
                <a:cubicBezTo>
                  <a:pt x="316600" y="18227"/>
                  <a:pt x="321354" y="16385"/>
                  <a:pt x="326281" y="16385"/>
                </a:cubicBezTo>
              </a:path>
            </a:pathLst>
          </a:custGeom>
          <a:noFill/>
          <a:ln cap="flat" cmpd="sng" w="38100">
            <a:solidFill>
              <a:srgbClr val="38761D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5" name="Google Shape;105;p3"/>
          <p:cNvSpPr/>
          <p:nvPr/>
        </p:nvSpPr>
        <p:spPr>
          <a:xfrm>
            <a:off x="711000" y="4327240"/>
            <a:ext cx="7993200" cy="1119700"/>
          </a:xfrm>
          <a:custGeom>
            <a:rect b="b" l="l" r="r" t="t"/>
            <a:pathLst>
              <a:path extrusionOk="0" h="44788" w="319728">
                <a:moveTo>
                  <a:pt x="0" y="41806"/>
                </a:moveTo>
                <a:cubicBezTo>
                  <a:pt x="12799" y="41806"/>
                  <a:pt x="25835" y="38361"/>
                  <a:pt x="38386" y="40870"/>
                </a:cubicBezTo>
                <a:cubicBezTo>
                  <a:pt x="48503" y="42893"/>
                  <a:pt x="59702" y="42827"/>
                  <a:pt x="69282" y="38997"/>
                </a:cubicBezTo>
                <a:cubicBezTo>
                  <a:pt x="77962" y="35526"/>
                  <a:pt x="84009" y="27020"/>
                  <a:pt x="92689" y="23549"/>
                </a:cubicBezTo>
                <a:cubicBezTo>
                  <a:pt x="102741" y="19530"/>
                  <a:pt x="114370" y="19963"/>
                  <a:pt x="124053" y="15123"/>
                </a:cubicBezTo>
                <a:cubicBezTo>
                  <a:pt x="130671" y="11815"/>
                  <a:pt x="137370" y="8630"/>
                  <a:pt x="143714" y="4824"/>
                </a:cubicBezTo>
                <a:cubicBezTo>
                  <a:pt x="147193" y="2737"/>
                  <a:pt x="150933" y="-431"/>
                  <a:pt x="154949" y="143"/>
                </a:cubicBezTo>
                <a:cubicBezTo>
                  <a:pt x="160345" y="914"/>
                  <a:pt x="164585" y="5626"/>
                  <a:pt x="169929" y="6697"/>
                </a:cubicBezTo>
                <a:cubicBezTo>
                  <a:pt x="192689" y="11259"/>
                  <a:pt x="212478" y="25877"/>
                  <a:pt x="234998" y="31507"/>
                </a:cubicBezTo>
                <a:cubicBezTo>
                  <a:pt x="242659" y="33422"/>
                  <a:pt x="247934" y="41296"/>
                  <a:pt x="255595" y="43210"/>
                </a:cubicBezTo>
                <a:cubicBezTo>
                  <a:pt x="268183" y="46355"/>
                  <a:pt x="281862" y="44015"/>
                  <a:pt x="294450" y="40870"/>
                </a:cubicBezTo>
                <a:cubicBezTo>
                  <a:pt x="302630" y="38826"/>
                  <a:pt x="312186" y="43704"/>
                  <a:pt x="319728" y="39933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6" name="Google Shape;106;p3"/>
          <p:cNvSpPr/>
          <p:nvPr/>
        </p:nvSpPr>
        <p:spPr>
          <a:xfrm>
            <a:off x="757825" y="3786668"/>
            <a:ext cx="7829350" cy="1152700"/>
          </a:xfrm>
          <a:custGeom>
            <a:rect b="b" l="l" r="r" t="t"/>
            <a:pathLst>
              <a:path extrusionOk="0" h="46108" w="313174">
                <a:moveTo>
                  <a:pt x="0" y="46108"/>
                </a:moveTo>
                <a:cubicBezTo>
                  <a:pt x="12915" y="46108"/>
                  <a:pt x="23118" y="34520"/>
                  <a:pt x="35109" y="29724"/>
                </a:cubicBezTo>
                <a:cubicBezTo>
                  <a:pt x="57242" y="20871"/>
                  <a:pt x="79144" y="10523"/>
                  <a:pt x="102519" y="5850"/>
                </a:cubicBezTo>
                <a:cubicBezTo>
                  <a:pt x="109253" y="4504"/>
                  <a:pt x="116454" y="7051"/>
                  <a:pt x="123116" y="5382"/>
                </a:cubicBezTo>
                <a:cubicBezTo>
                  <a:pt x="130275" y="3588"/>
                  <a:pt x="137370" y="1445"/>
                  <a:pt x="144650" y="232"/>
                </a:cubicBezTo>
                <a:cubicBezTo>
                  <a:pt x="150225" y="-697"/>
                  <a:pt x="155850" y="2105"/>
                  <a:pt x="161502" y="2105"/>
                </a:cubicBezTo>
                <a:cubicBezTo>
                  <a:pt x="168682" y="2105"/>
                  <a:pt x="176071" y="832"/>
                  <a:pt x="183036" y="2573"/>
                </a:cubicBezTo>
                <a:cubicBezTo>
                  <a:pt x="194557" y="5453"/>
                  <a:pt x="207092" y="1565"/>
                  <a:pt x="218613" y="4445"/>
                </a:cubicBezTo>
                <a:cubicBezTo>
                  <a:pt x="232496" y="7916"/>
                  <a:pt x="243584" y="19233"/>
                  <a:pt x="257467" y="22702"/>
                </a:cubicBezTo>
                <a:cubicBezTo>
                  <a:pt x="263530" y="24217"/>
                  <a:pt x="270389" y="24086"/>
                  <a:pt x="276192" y="21766"/>
                </a:cubicBezTo>
                <a:cubicBezTo>
                  <a:pt x="284964" y="18259"/>
                  <a:pt x="291370" y="9544"/>
                  <a:pt x="300535" y="7254"/>
                </a:cubicBezTo>
                <a:cubicBezTo>
                  <a:pt x="305072" y="6120"/>
                  <a:pt x="308498" y="1168"/>
                  <a:pt x="313174" y="1168"/>
                </a:cubicBezTo>
              </a:path>
            </a:pathLst>
          </a:custGeom>
          <a:noFill/>
          <a:ln cap="flat" cmpd="sng" w="38100">
            <a:solidFill>
              <a:srgbClr val="F1C23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07" name="Google Shape;107;p3"/>
          <p:cNvSpPr/>
          <p:nvPr/>
        </p:nvSpPr>
        <p:spPr>
          <a:xfrm>
            <a:off x="1217950" y="134425"/>
            <a:ext cx="6831000" cy="523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rgbClr val="1155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1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verbs in </a:t>
            </a:r>
            <a:r>
              <a:rPr lang="es-ES" sz="2100">
                <a:solidFill>
                  <a:srgbClr val="1155CC"/>
                </a:solidFill>
                <a:latin typeface="Arial Black"/>
                <a:ea typeface="Arial Black"/>
                <a:cs typeface="Arial Black"/>
                <a:sym typeface="Arial Black"/>
              </a:rPr>
              <a:t>blue</a:t>
            </a:r>
            <a:r>
              <a:rPr lang="es-ES" sz="21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lines all end in ‘</a:t>
            </a:r>
            <a:r>
              <a:rPr lang="es-ES" sz="2100">
                <a:solidFill>
                  <a:srgbClr val="AF3120"/>
                </a:solidFill>
                <a:latin typeface="Arial Black"/>
                <a:ea typeface="Arial Black"/>
                <a:cs typeface="Arial Black"/>
                <a:sym typeface="Arial Black"/>
              </a:rPr>
              <a:t>-t</a:t>
            </a:r>
            <a:r>
              <a:rPr lang="es-ES" sz="21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’ pronunciation</a:t>
            </a:r>
            <a:endParaRPr i="0" sz="700" u="none" cap="none" strike="noStrike">
              <a:solidFill>
                <a:srgbClr val="000000"/>
              </a:solidFill>
            </a:endParaRPr>
          </a:p>
        </p:txBody>
      </p:sp>
      <p:sp>
        <p:nvSpPr>
          <p:cNvPr id="108" name="Google Shape;108;p3"/>
          <p:cNvSpPr/>
          <p:nvPr/>
        </p:nvSpPr>
        <p:spPr>
          <a:xfrm>
            <a:off x="971250" y="91825"/>
            <a:ext cx="7201500" cy="523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rgbClr val="F1C23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1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verbs in </a:t>
            </a:r>
            <a:r>
              <a:rPr lang="es-ES" sz="2100">
                <a:solidFill>
                  <a:srgbClr val="F1C232"/>
                </a:solidFill>
                <a:latin typeface="Arial Black"/>
                <a:ea typeface="Arial Black"/>
                <a:cs typeface="Arial Black"/>
                <a:sym typeface="Arial Black"/>
              </a:rPr>
              <a:t>yellow</a:t>
            </a:r>
            <a:r>
              <a:rPr lang="es-ES" sz="21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lines all end in ‘</a:t>
            </a:r>
            <a:r>
              <a:rPr lang="es-ES" sz="2100">
                <a:solidFill>
                  <a:srgbClr val="AF3120"/>
                </a:solidFill>
                <a:latin typeface="Arial Black"/>
                <a:ea typeface="Arial Black"/>
                <a:cs typeface="Arial Black"/>
                <a:sym typeface="Arial Black"/>
              </a:rPr>
              <a:t>-d</a:t>
            </a:r>
            <a:r>
              <a:rPr lang="es-ES" sz="21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’ pronunciation</a:t>
            </a:r>
            <a:endParaRPr i="0" sz="700" u="none" cap="none" strike="noStrike">
              <a:solidFill>
                <a:srgbClr val="000000"/>
              </a:solidFill>
            </a:endParaRPr>
          </a:p>
        </p:txBody>
      </p:sp>
      <p:sp>
        <p:nvSpPr>
          <p:cNvPr id="109" name="Google Shape;109;p3"/>
          <p:cNvSpPr/>
          <p:nvPr/>
        </p:nvSpPr>
        <p:spPr>
          <a:xfrm>
            <a:off x="971250" y="91825"/>
            <a:ext cx="7201500" cy="523200"/>
          </a:xfrm>
          <a:prstGeom prst="rect">
            <a:avLst/>
          </a:prstGeom>
          <a:solidFill>
            <a:schemeClr val="lt2"/>
          </a:solidFill>
          <a:ln cap="flat" cmpd="sng" w="28575">
            <a:solidFill>
              <a:srgbClr val="38761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ES" sz="21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verbs in </a:t>
            </a:r>
            <a:r>
              <a:rPr lang="es-ES" sz="2100">
                <a:solidFill>
                  <a:srgbClr val="38761D"/>
                </a:solidFill>
                <a:latin typeface="Arial Black"/>
                <a:ea typeface="Arial Black"/>
                <a:cs typeface="Arial Black"/>
                <a:sym typeface="Arial Black"/>
              </a:rPr>
              <a:t>green</a:t>
            </a:r>
            <a:r>
              <a:rPr lang="es-ES" sz="21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 lines all end in ‘</a:t>
            </a:r>
            <a:r>
              <a:rPr lang="es-ES" sz="2100">
                <a:solidFill>
                  <a:srgbClr val="AF3120"/>
                </a:solidFill>
                <a:latin typeface="Arial Black"/>
                <a:ea typeface="Arial Black"/>
                <a:cs typeface="Arial Black"/>
                <a:sym typeface="Arial Black"/>
              </a:rPr>
              <a:t>-id</a:t>
            </a:r>
            <a:r>
              <a:rPr lang="es-ES" sz="2100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’ pronunciation</a:t>
            </a:r>
            <a:endParaRPr i="0" sz="70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500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500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500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500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000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500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after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5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4500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3500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/>
          <p:nvPr/>
        </p:nvSpPr>
        <p:spPr>
          <a:xfrm>
            <a:off x="402008" y="322244"/>
            <a:ext cx="5163050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es-ES" sz="4400" u="none" cap="none" strike="noStrike">
                <a:solidFill>
                  <a:schemeClr val="dk1"/>
                </a:solidFill>
                <a:latin typeface="Arial Black"/>
                <a:ea typeface="Arial Black"/>
                <a:cs typeface="Arial Black"/>
                <a:sym typeface="Arial Black"/>
              </a:rPr>
              <a:t>THANK </a:t>
            </a:r>
            <a:r>
              <a:rPr b="0" i="0" lang="es-ES" sz="4400" u="none" cap="none" strike="noStrike">
                <a:solidFill>
                  <a:srgbClr val="EB5B0C"/>
                </a:solidFill>
                <a:latin typeface="Arial Black"/>
                <a:ea typeface="Arial Black"/>
                <a:cs typeface="Arial Black"/>
                <a:sym typeface="Arial Black"/>
              </a:rPr>
              <a:t>YOU!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5" name="Google Shape;11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81526" y="-88900"/>
            <a:ext cx="9378180" cy="6964119"/>
          </a:xfrm>
          <a:prstGeom prst="rect">
            <a:avLst/>
          </a:prstGeom>
          <a:noFill/>
          <a:ln cap="flat" cmpd="sng" w="9525">
            <a:solidFill>
              <a:srgbClr val="AF3120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116" name="Google Shape;116;p22"/>
          <p:cNvSpPr txBox="1"/>
          <p:nvPr/>
        </p:nvSpPr>
        <p:spPr>
          <a:xfrm>
            <a:off x="576826" y="6227979"/>
            <a:ext cx="2910348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s-ES" sz="1600" u="none" cap="none" strike="noStrike">
                <a:solidFill>
                  <a:srgbClr val="107E93"/>
                </a:solidFill>
                <a:latin typeface="Arial"/>
                <a:ea typeface="Arial"/>
                <a:cs typeface="Arial"/>
                <a:sym typeface="Arial"/>
              </a:rPr>
              <a:t>steppingstones.com.mx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22"/>
          <p:cNvSpPr txBox="1"/>
          <p:nvPr/>
        </p:nvSpPr>
        <p:spPr>
          <a:xfrm>
            <a:off x="4350750" y="4052975"/>
            <a:ext cx="48129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22"/>
          <p:cNvSpPr/>
          <p:nvPr/>
        </p:nvSpPr>
        <p:spPr>
          <a:xfrm>
            <a:off x="1109000" y="3450175"/>
            <a:ext cx="3949800" cy="2445900"/>
          </a:xfrm>
          <a:prstGeom prst="rect">
            <a:avLst/>
          </a:prstGeom>
          <a:solidFill>
            <a:srgbClr val="AF312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s-ES" sz="6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Well </a:t>
            </a:r>
            <a:endParaRPr b="1" i="0" sz="66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i="0" lang="es-ES" sz="6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done!</a:t>
            </a:r>
            <a:endParaRPr b="1" i="0" sz="7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30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2022-10-07T02:06:20Z</dcterms:created>
  <dc:creator>SUSANA MELÉNDEZ</dc:creator>
</cp:coreProperties>
</file>